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66" r:id="rId5"/>
    <p:sldId id="257" r:id="rId6"/>
    <p:sldId id="258" r:id="rId7"/>
    <p:sldId id="259" r:id="rId8"/>
    <p:sldId id="278" r:id="rId9"/>
    <p:sldId id="283" r:id="rId10"/>
    <p:sldId id="279" r:id="rId11"/>
    <p:sldId id="280" r:id="rId12"/>
    <p:sldId id="281" r:id="rId13"/>
    <p:sldId id="282" r:id="rId14"/>
    <p:sldId id="261" r:id="rId15"/>
    <p:sldId id="269" r:id="rId16"/>
    <p:sldId id="262" r:id="rId17"/>
    <p:sldId id="270" r:id="rId18"/>
    <p:sldId id="263" r:id="rId19"/>
    <p:sldId id="264" r:id="rId20"/>
    <p:sldId id="265" r:id="rId21"/>
    <p:sldId id="275" r:id="rId22"/>
    <p:sldId id="277" r:id="rId23"/>
    <p:sldId id="272" r:id="rId24"/>
    <p:sldId id="271" r:id="rId25"/>
    <p:sldId id="273" r:id="rId26"/>
    <p:sldId id="267" r:id="rId27"/>
    <p:sldId id="268"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7"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9"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1"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2"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8"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1"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2"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3"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9"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1"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3"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4"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8"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9"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0"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2"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3"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4"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6"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7"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8"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0"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1"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5"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6"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8"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9"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0"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1"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3"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9"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3"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Google Shape;6;p1"/>
          <p:cNvPicPr/>
          <p:nvPr/>
        </p:nvPicPr>
        <p:blipFill>
          <a:blip r:embed="rId14"/>
          <a:stretch/>
        </p:blipFill>
        <p:spPr>
          <a:xfrm>
            <a:off x="5760" y="2160"/>
            <a:ext cx="9132120" cy="5139000"/>
          </a:xfrm>
          <a:prstGeom prst="rect">
            <a:avLst/>
          </a:prstGeom>
          <a:ln>
            <a:noFill/>
          </a:ln>
        </p:spPr>
      </p:pic>
      <p:pic>
        <p:nvPicPr>
          <p:cNvPr id="6" name="Google Shape;7;p1"/>
          <p:cNvPicPr/>
          <p:nvPr/>
        </p:nvPicPr>
        <p:blipFill>
          <a:blip r:embed="rId15"/>
          <a:stretch/>
        </p:blipFill>
        <p:spPr>
          <a:xfrm>
            <a:off x="-12960" y="-2160"/>
            <a:ext cx="9151200" cy="5143320"/>
          </a:xfrm>
          <a:prstGeom prst="rect">
            <a:avLst/>
          </a:prstGeom>
          <a:ln>
            <a:noFill/>
          </a:ln>
        </p:spPr>
      </p:pic>
      <p:pic>
        <p:nvPicPr>
          <p:cNvPr id="2" name="Google Shape;10;p1"/>
          <p:cNvPicPr/>
          <p:nvPr/>
        </p:nvPicPr>
        <p:blipFill>
          <a:blip r:embed="rId16"/>
          <a:stretch/>
        </p:blipFill>
        <p:spPr>
          <a:xfrm>
            <a:off x="7363440" y="148680"/>
            <a:ext cx="1495080" cy="371160"/>
          </a:xfrm>
          <a:prstGeom prst="rect">
            <a:avLst/>
          </a:prstGeom>
          <a:ln>
            <a:noFill/>
          </a:ln>
        </p:spPr>
      </p:pic>
      <p:sp>
        <p:nvSpPr>
          <p:cNvPr id="3" name="PlaceHolder 1"/>
          <p:cNvSpPr>
            <a:spLocks noGrp="1"/>
          </p:cNvSpPr>
          <p:nvPr>
            <p:ph type="title"/>
          </p:nvPr>
        </p:nvSpPr>
        <p:spPr>
          <a:xfrm>
            <a:off x="311760" y="744480"/>
            <a:ext cx="8520120" cy="2052360"/>
          </a:xfrm>
          <a:prstGeom prst="rect">
            <a:avLst/>
          </a:prstGeom>
        </p:spPr>
        <p:txBody>
          <a:bodyPr tIns="91440" bIns="91440" anchor="b">
            <a:normAutofit/>
          </a:bodyPr>
          <a:lstStyle/>
          <a:p>
            <a:pPr algn="ctr"/>
            <a:r>
              <a:rPr lang="en-US" sz="5200" b="0" strike="noStrike" spc="-1">
                <a:solidFill>
                  <a:srgbClr val="000000"/>
                </a:solidFill>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Google Shape;6;p1"/>
          <p:cNvPicPr/>
          <p:nvPr/>
        </p:nvPicPr>
        <p:blipFill>
          <a:blip r:embed="rId14"/>
          <a:stretch/>
        </p:blipFill>
        <p:spPr>
          <a:xfrm>
            <a:off x="5760" y="2160"/>
            <a:ext cx="9132120" cy="5139000"/>
          </a:xfrm>
          <a:prstGeom prst="rect">
            <a:avLst/>
          </a:prstGeom>
          <a:ln>
            <a:noFill/>
          </a:ln>
        </p:spPr>
      </p:pic>
      <p:pic>
        <p:nvPicPr>
          <p:cNvPr id="42" name="Google Shape;7;p1"/>
          <p:cNvPicPr/>
          <p:nvPr/>
        </p:nvPicPr>
        <p:blipFill>
          <a:blip r:embed="rId15"/>
          <a:stretch/>
        </p:blipFill>
        <p:spPr>
          <a:xfrm>
            <a:off x="-12960" y="-2160"/>
            <a:ext cx="9151200" cy="5143320"/>
          </a:xfrm>
          <a:prstGeom prst="rect">
            <a:avLst/>
          </a:prstGeom>
          <a:ln>
            <a:noFill/>
          </a:ln>
        </p:spPr>
      </p:pic>
      <p:pic>
        <p:nvPicPr>
          <p:cNvPr id="43" name="Google Shape;10;p1"/>
          <p:cNvPicPr/>
          <p:nvPr/>
        </p:nvPicPr>
        <p:blipFill>
          <a:blip r:embed="rId16"/>
          <a:stretch/>
        </p:blipFill>
        <p:spPr>
          <a:xfrm>
            <a:off x="7363440" y="148680"/>
            <a:ext cx="1495080" cy="371160"/>
          </a:xfrm>
          <a:prstGeom prst="rect">
            <a:avLst/>
          </a:prstGeom>
          <a:ln>
            <a:noFill/>
          </a:ln>
        </p:spPr>
      </p:pic>
      <p:sp>
        <p:nvSpPr>
          <p:cNvPr id="44" name="PlaceHolder 1"/>
          <p:cNvSpPr>
            <a:spLocks noGrp="1"/>
          </p:cNvSpPr>
          <p:nvPr>
            <p:ph type="title"/>
          </p:nvPr>
        </p:nvSpPr>
        <p:spPr>
          <a:xfrm>
            <a:off x="311760" y="73800"/>
            <a:ext cx="8520120" cy="572400"/>
          </a:xfrm>
          <a:prstGeom prst="rect">
            <a:avLst/>
          </a:prstGeom>
        </p:spPr>
        <p:txBody>
          <a:bodyPr tIns="91440" bIns="91440">
            <a:normAutofit/>
          </a:bodyPr>
          <a:lstStyle/>
          <a:p>
            <a:pPr algn="ctr"/>
            <a:r>
              <a:rPr lang="en-US" sz="2300" b="0" strike="noStrike" spc="-1">
                <a:solidFill>
                  <a:srgbClr val="000000"/>
                </a:solidFill>
                <a:latin typeface="Arial"/>
              </a:rPr>
              <a:t>Click to edit the title text format</a:t>
            </a:r>
          </a:p>
        </p:txBody>
      </p:sp>
      <p:sp>
        <p:nvSpPr>
          <p:cNvPr id="45" name="PlaceHolder 2"/>
          <p:cNvSpPr>
            <a:spLocks noGrp="1"/>
          </p:cNvSpPr>
          <p:nvPr>
            <p:ph type="body"/>
          </p:nvPr>
        </p:nvSpPr>
        <p:spPr>
          <a:xfrm>
            <a:off x="311760" y="863640"/>
            <a:ext cx="8520120" cy="341604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6;p1"/>
          <p:cNvPicPr/>
          <p:nvPr/>
        </p:nvPicPr>
        <p:blipFill>
          <a:blip r:embed="rId14"/>
          <a:stretch/>
        </p:blipFill>
        <p:spPr>
          <a:xfrm>
            <a:off x="5760" y="2160"/>
            <a:ext cx="9132120" cy="5139000"/>
          </a:xfrm>
          <a:prstGeom prst="rect">
            <a:avLst/>
          </a:prstGeom>
          <a:ln>
            <a:noFill/>
          </a:ln>
        </p:spPr>
      </p:pic>
      <p:pic>
        <p:nvPicPr>
          <p:cNvPr id="83" name="Google Shape;7;p1"/>
          <p:cNvPicPr/>
          <p:nvPr/>
        </p:nvPicPr>
        <p:blipFill>
          <a:blip r:embed="rId15"/>
          <a:stretch/>
        </p:blipFill>
        <p:spPr>
          <a:xfrm>
            <a:off x="-12960" y="-2160"/>
            <a:ext cx="9151200" cy="5143320"/>
          </a:xfrm>
          <a:prstGeom prst="rect">
            <a:avLst/>
          </a:prstGeom>
          <a:ln>
            <a:noFill/>
          </a:ln>
        </p:spPr>
      </p:pic>
      <p:pic>
        <p:nvPicPr>
          <p:cNvPr id="84" name="Google Shape;10;p1"/>
          <p:cNvPicPr/>
          <p:nvPr/>
        </p:nvPicPr>
        <p:blipFill>
          <a:blip r:embed="rId16"/>
          <a:stretch/>
        </p:blipFill>
        <p:spPr>
          <a:xfrm>
            <a:off x="7363440" y="148680"/>
            <a:ext cx="1495080" cy="371160"/>
          </a:xfrm>
          <a:prstGeom prst="rect">
            <a:avLst/>
          </a:prstGeom>
          <a:ln>
            <a:noFill/>
          </a:ln>
        </p:spPr>
      </p:pic>
      <p:sp>
        <p:nvSpPr>
          <p:cNvPr id="85" name="PlaceHolder 1"/>
          <p:cNvSpPr>
            <a:spLocks noGrp="1"/>
          </p:cNvSpPr>
          <p:nvPr>
            <p:ph type="title"/>
          </p:nvPr>
        </p:nvSpPr>
        <p:spPr>
          <a:xfrm>
            <a:off x="311760" y="77400"/>
            <a:ext cx="2807640" cy="556200"/>
          </a:xfrm>
          <a:prstGeom prst="rect">
            <a:avLst/>
          </a:prstGeom>
        </p:spPr>
        <p:txBody>
          <a:bodyPr tIns="91440" bIns="91440" anchor="b">
            <a:normAutofit fontScale="42000"/>
          </a:bodyPr>
          <a:lstStyle/>
          <a:p>
            <a:pPr algn="ctr"/>
            <a:r>
              <a:rPr lang="en-US" sz="2300" b="0" strike="noStrike" spc="-1">
                <a:solidFill>
                  <a:srgbClr val="000000"/>
                </a:solidFill>
                <a:latin typeface="Arial"/>
              </a:rPr>
              <a:t>Click to edit the title text format</a:t>
            </a:r>
          </a:p>
        </p:txBody>
      </p:sp>
      <p:sp>
        <p:nvSpPr>
          <p:cNvPr id="86" name="PlaceHolder 2"/>
          <p:cNvSpPr>
            <a:spLocks noGrp="1"/>
          </p:cNvSpPr>
          <p:nvPr>
            <p:ph type="body"/>
          </p:nvPr>
        </p:nvSpPr>
        <p:spPr>
          <a:xfrm>
            <a:off x="311760" y="846360"/>
            <a:ext cx="4173840" cy="317916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2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2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2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2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2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2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200" b="0" strike="noStrike" spc="-1">
                <a:solidFill>
                  <a:srgbClr val="000000"/>
                </a:solidFill>
                <a:latin typeface="Arial"/>
              </a:rPr>
              <a:t>Seventh Outline Level</a:t>
            </a:r>
          </a:p>
        </p:txBody>
      </p:sp>
      <p:sp>
        <p:nvSpPr>
          <p:cNvPr id="87" name="PlaceHolder 3"/>
          <p:cNvSpPr>
            <a:spLocks noGrp="1"/>
          </p:cNvSpPr>
          <p:nvPr>
            <p:ph type="body"/>
          </p:nvPr>
        </p:nvSpPr>
        <p:spPr>
          <a:xfrm>
            <a:off x="4658040" y="846360"/>
            <a:ext cx="4173840" cy="317916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2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2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2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2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2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2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hyperlink" Target="https://aws.amazon.com/what-is-cloud-computing/?nc2=h_ql_le_int_cc"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4.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gif"/><Relationship Id="rId1" Type="http://schemas.openxmlformats.org/officeDocument/2006/relationships/slideLayout" Target="../slideLayouts/slideLayout1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oogle Shape;33;p9"/>
          <p:cNvPicPr/>
          <p:nvPr/>
        </p:nvPicPr>
        <p:blipFill>
          <a:blip r:embed="rId2"/>
          <a:stretch/>
        </p:blipFill>
        <p:spPr>
          <a:xfrm>
            <a:off x="0" y="80236"/>
            <a:ext cx="9136440" cy="5142960"/>
          </a:xfrm>
          <a:prstGeom prst="rect">
            <a:avLst/>
          </a:prstGeom>
          <a:ln>
            <a:noFill/>
          </a:ln>
        </p:spPr>
      </p:pic>
      <p:pic>
        <p:nvPicPr>
          <p:cNvPr id="125" name="Google Shape;34;p9"/>
          <p:cNvPicPr/>
          <p:nvPr/>
        </p:nvPicPr>
        <p:blipFill>
          <a:blip r:embed="rId3"/>
          <a:stretch/>
        </p:blipFill>
        <p:spPr>
          <a:xfrm>
            <a:off x="4890240" y="584280"/>
            <a:ext cx="2999880" cy="742680"/>
          </a:xfrm>
          <a:prstGeom prst="rect">
            <a:avLst/>
          </a:prstGeom>
          <a:ln>
            <a:noFill/>
          </a:ln>
        </p:spPr>
      </p:pic>
      <p:sp>
        <p:nvSpPr>
          <p:cNvPr id="126" name="CustomShape 1"/>
          <p:cNvSpPr/>
          <p:nvPr/>
        </p:nvSpPr>
        <p:spPr>
          <a:xfrm>
            <a:off x="3705454" y="2679075"/>
            <a:ext cx="5369451" cy="338554"/>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gn="ctr">
              <a:lnSpc>
                <a:spcPct val="100000"/>
              </a:lnSpc>
            </a:pPr>
            <a:r>
              <a:rPr lang="en-US" sz="1600" strike="noStrike" spc="-1" dirty="0">
                <a:solidFill>
                  <a:srgbClr val="565656"/>
                </a:solidFill>
                <a:latin typeface="Arial Rounded MT Bold" panose="020F0704030504030204" pitchFamily="34" charset="0"/>
                <a:ea typeface="Proxima Nova"/>
              </a:rPr>
              <a:t>Secured System of Travel </a:t>
            </a:r>
            <a:endParaRPr lang="en-US" sz="1600" strike="noStrike" spc="-1" dirty="0">
              <a:latin typeface="Arial Rounded MT Bold" panose="020F0704030504030204" pitchFamily="34" charset="0"/>
            </a:endParaRPr>
          </a:p>
        </p:txBody>
      </p:sp>
      <p:sp>
        <p:nvSpPr>
          <p:cNvPr id="2" name="TextBox 1">
            <a:extLst>
              <a:ext uri="{FF2B5EF4-FFF2-40B4-BE49-F238E27FC236}">
                <a16:creationId xmlns:a16="http://schemas.microsoft.com/office/drawing/2014/main" id="{1E289D5D-9703-4D9A-A917-AF24F671A8BF}"/>
              </a:ext>
            </a:extLst>
          </p:cNvPr>
          <p:cNvSpPr txBox="1"/>
          <p:nvPr/>
        </p:nvSpPr>
        <p:spPr>
          <a:xfrm>
            <a:off x="4186237" y="4007645"/>
            <a:ext cx="4179094" cy="95410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Utsav Gohel </a:t>
            </a:r>
          </a:p>
          <a:p>
            <a:pPr algn="ctr"/>
            <a:r>
              <a:rPr lang="en-US" sz="1400" dirty="0">
                <a:latin typeface="Times New Roman" panose="02020603050405020304" pitchFamily="18" charset="0"/>
                <a:cs typeface="Times New Roman" panose="02020603050405020304" pitchFamily="18" charset="0"/>
              </a:rPr>
              <a:t>TD1 - 91900104011</a:t>
            </a:r>
          </a:p>
          <a:p>
            <a:pPr algn="ctr"/>
            <a:r>
              <a:rPr lang="en-US" sz="1400" dirty="0" err="1">
                <a:latin typeface="Times New Roman" panose="02020603050405020304" pitchFamily="18" charset="0"/>
                <a:cs typeface="Times New Roman" panose="02020603050405020304" pitchFamily="18" charset="0"/>
              </a:rPr>
              <a:t>B.Tech</a:t>
            </a:r>
            <a:r>
              <a:rPr lang="en-US" sz="1400" dirty="0">
                <a:latin typeface="Times New Roman" panose="02020603050405020304" pitchFamily="18" charset="0"/>
                <a:cs typeface="Times New Roman" panose="02020603050405020304" pitchFamily="18" charset="0"/>
              </a:rPr>
              <a:t> Information Technology</a:t>
            </a:r>
          </a:p>
          <a:p>
            <a:pPr algn="ctr"/>
            <a:r>
              <a:rPr lang="en-US" sz="1400" dirty="0">
                <a:latin typeface="Times New Roman" panose="02020603050405020304" pitchFamily="18" charset="0"/>
                <a:cs typeface="Times New Roman" panose="02020603050405020304" pitchFamily="18" charset="0"/>
              </a:rPr>
              <a:t>Software Developer Intern at VAGA TRIP </a:t>
            </a:r>
            <a:endParaRPr lang="en-IN" sz="1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33627E-FBA8-4956-8674-E478FBEF11E1}"/>
              </a:ext>
            </a:extLst>
          </p:cNvPr>
          <p:cNvSpPr txBox="1"/>
          <p:nvPr/>
        </p:nvSpPr>
        <p:spPr>
          <a:xfrm>
            <a:off x="5536406" y="1864518"/>
            <a:ext cx="2764632" cy="276999"/>
          </a:xfrm>
          <a:prstGeom prst="rect">
            <a:avLst/>
          </a:prstGeom>
          <a:noFill/>
        </p:spPr>
        <p:txBody>
          <a:bodyPr wrap="square" rtlCol="0">
            <a:spAutoFit/>
          </a:bodyPr>
          <a:lstStyle/>
          <a:p>
            <a:r>
              <a:rPr lang="en-US" sz="1200" dirty="0">
                <a:latin typeface="Arial Rounded MT Bold" panose="020F0704030504030204" pitchFamily="34" charset="0"/>
              </a:rPr>
              <a:t>Major Project Review 2</a:t>
            </a:r>
            <a:endParaRPr lang="en-IN" sz="12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812A5DB6-AE27-46BF-BD6A-8B49806DCC8D}"/>
              </a:ext>
            </a:extLst>
          </p:cNvPr>
          <p:cNvPicPr>
            <a:picLocks noChangeAspect="1"/>
          </p:cNvPicPr>
          <p:nvPr/>
        </p:nvPicPr>
        <p:blipFill rotWithShape="1">
          <a:blip r:embed="rId4"/>
          <a:srcRect l="14716" t="18886" r="17120" b="19142"/>
          <a:stretch/>
        </p:blipFill>
        <p:spPr>
          <a:xfrm>
            <a:off x="3897998" y="584280"/>
            <a:ext cx="816877" cy="7426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13" name="Rectangle 12">
            <a:extLst>
              <a:ext uri="{FF2B5EF4-FFF2-40B4-BE49-F238E27FC236}">
                <a16:creationId xmlns:a16="http://schemas.microsoft.com/office/drawing/2014/main" id="{08CC625A-0BD7-4DD4-9B92-E8EF0ABAB04D}"/>
              </a:ext>
            </a:extLst>
          </p:cNvPr>
          <p:cNvSpPr/>
          <p:nvPr/>
        </p:nvSpPr>
        <p:spPr>
          <a:xfrm>
            <a:off x="560879" y="2464142"/>
            <a:ext cx="1505540" cy="307777"/>
          </a:xfrm>
          <a:prstGeom prst="rect">
            <a:avLst/>
          </a:prstGeom>
        </p:spPr>
        <p:txBody>
          <a:bodyPr wrap="none">
            <a:spAutoFit/>
          </a:bodyPr>
          <a:lstStyle/>
          <a:p>
            <a:r>
              <a:rPr lang="en-US" b="1" dirty="0">
                <a:solidFill>
                  <a:schemeClr val="accent2"/>
                </a:solidFill>
              </a:rPr>
              <a:t>G</a:t>
            </a:r>
            <a:r>
              <a:rPr lang="en-IN" b="1" dirty="0">
                <a:solidFill>
                  <a:schemeClr val="accent2"/>
                </a:solidFill>
              </a:rPr>
              <a:t>et Connected </a:t>
            </a:r>
          </a:p>
        </p:txBody>
      </p:sp>
      <p:sp>
        <p:nvSpPr>
          <p:cNvPr id="14" name="Rectangle 13">
            <a:extLst>
              <a:ext uri="{FF2B5EF4-FFF2-40B4-BE49-F238E27FC236}">
                <a16:creationId xmlns:a16="http://schemas.microsoft.com/office/drawing/2014/main" id="{7871472A-76F7-447E-BF6D-96FB1CC5DF62}"/>
              </a:ext>
            </a:extLst>
          </p:cNvPr>
          <p:cNvSpPr/>
          <p:nvPr/>
        </p:nvSpPr>
        <p:spPr>
          <a:xfrm>
            <a:off x="96564" y="2802577"/>
            <a:ext cx="2805963" cy="600164"/>
          </a:xfrm>
          <a:prstGeom prst="rect">
            <a:avLst/>
          </a:prstGeom>
        </p:spPr>
        <p:txBody>
          <a:bodyPr wrap="square">
            <a:spAutoFit/>
          </a:bodyPr>
          <a:lstStyle/>
          <a:p>
            <a:pPr algn="just"/>
            <a:r>
              <a:rPr lang="en-US" sz="1100" dirty="0">
                <a:latin typeface="Poppins" panose="020B0604020202020204" charset="0"/>
                <a:cs typeface="Poppins" panose="020B0604020202020204" charset="0"/>
              </a:rPr>
              <a:t>When u find someone that you want to meet up with, click the connect  button and start chatting with them </a:t>
            </a:r>
          </a:p>
        </p:txBody>
      </p:sp>
      <p:pic>
        <p:nvPicPr>
          <p:cNvPr id="15" name="Picture 14">
            <a:extLst>
              <a:ext uri="{FF2B5EF4-FFF2-40B4-BE49-F238E27FC236}">
                <a16:creationId xmlns:a16="http://schemas.microsoft.com/office/drawing/2014/main" id="{A602B970-D75E-4DD1-858B-669DF33FF81A}"/>
              </a:ext>
            </a:extLst>
          </p:cNvPr>
          <p:cNvPicPr>
            <a:picLocks noChangeAspect="1"/>
          </p:cNvPicPr>
          <p:nvPr/>
        </p:nvPicPr>
        <p:blipFill>
          <a:blip r:embed="rId2"/>
          <a:stretch>
            <a:fillRect/>
          </a:stretch>
        </p:blipFill>
        <p:spPr>
          <a:xfrm>
            <a:off x="828147" y="1689004"/>
            <a:ext cx="804745" cy="781317"/>
          </a:xfrm>
          <a:prstGeom prst="rect">
            <a:avLst/>
          </a:prstGeom>
        </p:spPr>
      </p:pic>
      <p:pic>
        <p:nvPicPr>
          <p:cNvPr id="4" name="Picture 3">
            <a:extLst>
              <a:ext uri="{FF2B5EF4-FFF2-40B4-BE49-F238E27FC236}">
                <a16:creationId xmlns:a16="http://schemas.microsoft.com/office/drawing/2014/main" id="{5E14D708-B1AA-45B0-9EB2-2DF2A65FF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217" y="840501"/>
            <a:ext cx="1788224" cy="3973830"/>
          </a:xfrm>
          <a:prstGeom prst="rect">
            <a:avLst/>
          </a:prstGeom>
        </p:spPr>
      </p:pic>
      <p:sp>
        <p:nvSpPr>
          <p:cNvPr id="10" name="TextBox 9">
            <a:extLst>
              <a:ext uri="{FF2B5EF4-FFF2-40B4-BE49-F238E27FC236}">
                <a16:creationId xmlns:a16="http://schemas.microsoft.com/office/drawing/2014/main" id="{63493383-4A8B-45D7-9C3B-3252966EADD4}"/>
              </a:ext>
            </a:extLst>
          </p:cNvPr>
          <p:cNvSpPr txBox="1"/>
          <p:nvPr/>
        </p:nvSpPr>
        <p:spPr>
          <a:xfrm>
            <a:off x="5583842" y="749061"/>
            <a:ext cx="2999279" cy="4524315"/>
          </a:xfrm>
          <a:prstGeom prst="rect">
            <a:avLst/>
          </a:prstGeom>
          <a:noFill/>
        </p:spPr>
        <p:txBody>
          <a:bodyPr wrap="square" rtlCol="0">
            <a:spAutoFit/>
          </a:bodyPr>
          <a:lstStyle/>
          <a:p>
            <a:r>
              <a:rPr lang="en-US" dirty="0"/>
              <a:t>In Message Box</a:t>
            </a:r>
          </a:p>
          <a:p>
            <a:r>
              <a:rPr lang="en-US" dirty="0"/>
              <a:t>User can communicate via</a:t>
            </a:r>
          </a:p>
          <a:p>
            <a:endParaRPr lang="en-US" dirty="0"/>
          </a:p>
          <a:p>
            <a:pPr marL="285750" indent="-285750">
              <a:buFont typeface="Wingdings" panose="05000000000000000000" pitchFamily="2" charset="2"/>
              <a:buChar char="v"/>
            </a:pPr>
            <a:r>
              <a:rPr lang="en-US" dirty="0"/>
              <a:t>Text</a:t>
            </a:r>
          </a:p>
          <a:p>
            <a:pPr marL="285750" indent="-285750">
              <a:buFont typeface="Wingdings" panose="05000000000000000000" pitchFamily="2" charset="2"/>
              <a:buChar char="v"/>
            </a:pPr>
            <a:r>
              <a:rPr lang="en-US" dirty="0"/>
              <a:t>Image Media</a:t>
            </a:r>
          </a:p>
          <a:p>
            <a:pPr marL="285750" indent="-285750">
              <a:buFont typeface="Wingdings" panose="05000000000000000000" pitchFamily="2" charset="2"/>
              <a:buChar char="v"/>
            </a:pPr>
            <a:r>
              <a:rPr lang="en-US" dirty="0"/>
              <a:t>Video Media</a:t>
            </a:r>
          </a:p>
          <a:p>
            <a:pPr marL="285750" indent="-285750">
              <a:buFont typeface="Wingdings" panose="05000000000000000000" pitchFamily="2" charset="2"/>
              <a:buChar char="v"/>
            </a:pPr>
            <a:r>
              <a:rPr lang="en-US" dirty="0"/>
              <a:t>Audio Media</a:t>
            </a:r>
          </a:p>
          <a:p>
            <a:endParaRPr lang="en-US" dirty="0"/>
          </a:p>
          <a:p>
            <a:r>
              <a:rPr lang="en-US" dirty="0"/>
              <a:t>Also can share audio, video, image and text</a:t>
            </a:r>
          </a:p>
          <a:p>
            <a:endParaRPr lang="en-US" dirty="0"/>
          </a:p>
          <a:p>
            <a:r>
              <a:rPr lang="en-US" dirty="0"/>
              <a:t>Also user can perform</a:t>
            </a:r>
          </a:p>
          <a:p>
            <a:endParaRPr lang="en-US" dirty="0"/>
          </a:p>
          <a:p>
            <a:pPr marL="285750" indent="-285750">
              <a:buFont typeface="Wingdings" panose="05000000000000000000" pitchFamily="2" charset="2"/>
              <a:buChar char="v"/>
            </a:pPr>
            <a:r>
              <a:rPr lang="en-US" dirty="0"/>
              <a:t>voice call </a:t>
            </a:r>
          </a:p>
          <a:p>
            <a:pPr marL="285750" indent="-285750">
              <a:buFont typeface="Wingdings" panose="05000000000000000000" pitchFamily="2" charset="2"/>
              <a:buChar char="v"/>
            </a:pPr>
            <a:r>
              <a:rPr lang="en-US" dirty="0"/>
              <a:t>Video call</a:t>
            </a:r>
          </a:p>
          <a:p>
            <a:endParaRPr lang="en-US" dirty="0"/>
          </a:p>
        </p:txBody>
      </p:sp>
    </p:spTree>
    <p:extLst>
      <p:ext uri="{BB962C8B-B14F-4D97-AF65-F5344CB8AC3E}">
        <p14:creationId xmlns:p14="http://schemas.microsoft.com/office/powerpoint/2010/main" val="186867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940" y="109761"/>
            <a:ext cx="8520120" cy="572400"/>
          </a:xfrm>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7" name="Google Shape;1197;p45">
            <a:extLst>
              <a:ext uri="{FF2B5EF4-FFF2-40B4-BE49-F238E27FC236}">
                <a16:creationId xmlns:a16="http://schemas.microsoft.com/office/drawing/2014/main" id="{E5B43320-0C76-475C-B9B6-A0300068F9FC}"/>
              </a:ext>
            </a:extLst>
          </p:cNvPr>
          <p:cNvSpPr txBox="1">
            <a:spLocks/>
          </p:cNvSpPr>
          <p:nvPr/>
        </p:nvSpPr>
        <p:spPr>
          <a:xfrm>
            <a:off x="821677" y="2584260"/>
            <a:ext cx="1841400"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400" b="1" dirty="0"/>
              <a:t>Trip Together</a:t>
            </a:r>
          </a:p>
        </p:txBody>
      </p:sp>
      <p:sp>
        <p:nvSpPr>
          <p:cNvPr id="11" name="Google Shape;1201;p45">
            <a:extLst>
              <a:ext uri="{FF2B5EF4-FFF2-40B4-BE49-F238E27FC236}">
                <a16:creationId xmlns:a16="http://schemas.microsoft.com/office/drawing/2014/main" id="{842BC73F-0318-4222-967A-CBADC102557B}"/>
              </a:ext>
            </a:extLst>
          </p:cNvPr>
          <p:cNvSpPr txBox="1">
            <a:spLocks/>
          </p:cNvSpPr>
          <p:nvPr/>
        </p:nvSpPr>
        <p:spPr>
          <a:xfrm>
            <a:off x="626492" y="2972364"/>
            <a:ext cx="2560846" cy="82797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Plan together, Meet up with your travel companion at a pre-decided public place and travel together</a:t>
            </a:r>
          </a:p>
        </p:txBody>
      </p:sp>
      <p:pic>
        <p:nvPicPr>
          <p:cNvPr id="18" name="Picture 17">
            <a:extLst>
              <a:ext uri="{FF2B5EF4-FFF2-40B4-BE49-F238E27FC236}">
                <a16:creationId xmlns:a16="http://schemas.microsoft.com/office/drawing/2014/main" id="{F52D2186-9317-4708-A2A4-5C73E25E7591}"/>
              </a:ext>
            </a:extLst>
          </p:cNvPr>
          <p:cNvPicPr>
            <a:picLocks noChangeAspect="1"/>
          </p:cNvPicPr>
          <p:nvPr/>
        </p:nvPicPr>
        <p:blipFill>
          <a:blip r:embed="rId2"/>
          <a:stretch>
            <a:fillRect/>
          </a:stretch>
        </p:blipFill>
        <p:spPr>
          <a:xfrm>
            <a:off x="1256857" y="1651254"/>
            <a:ext cx="1133856" cy="1133856"/>
          </a:xfrm>
          <a:prstGeom prst="rect">
            <a:avLst/>
          </a:prstGeom>
        </p:spPr>
      </p:pic>
      <p:pic>
        <p:nvPicPr>
          <p:cNvPr id="10" name="Picture 9">
            <a:extLst>
              <a:ext uri="{FF2B5EF4-FFF2-40B4-BE49-F238E27FC236}">
                <a16:creationId xmlns:a16="http://schemas.microsoft.com/office/drawing/2014/main" id="{3D7CCC15-D1FD-482E-916B-FD2794DD563D}"/>
              </a:ext>
            </a:extLst>
          </p:cNvPr>
          <p:cNvPicPr>
            <a:picLocks noChangeAspect="1"/>
          </p:cNvPicPr>
          <p:nvPr/>
        </p:nvPicPr>
        <p:blipFill>
          <a:blip r:embed="rId3"/>
          <a:stretch>
            <a:fillRect/>
          </a:stretch>
        </p:blipFill>
        <p:spPr>
          <a:xfrm>
            <a:off x="4147493" y="775619"/>
            <a:ext cx="1930400" cy="4257040"/>
          </a:xfrm>
          <a:prstGeom prst="rect">
            <a:avLst/>
          </a:prstGeom>
        </p:spPr>
      </p:pic>
    </p:spTree>
    <p:extLst>
      <p:ext uri="{BB962C8B-B14F-4D97-AF65-F5344CB8AC3E}">
        <p14:creationId xmlns:p14="http://schemas.microsoft.com/office/powerpoint/2010/main" val="3846914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Background Work - Literature Review, </a:t>
            </a:r>
            <a:endParaRPr lang="en-IN" sz="2000" dirty="0"/>
          </a:p>
        </p:txBody>
      </p:sp>
      <p:sp>
        <p:nvSpPr>
          <p:cNvPr id="24" name="Google Shape;1403;p51">
            <a:extLst>
              <a:ext uri="{FF2B5EF4-FFF2-40B4-BE49-F238E27FC236}">
                <a16:creationId xmlns:a16="http://schemas.microsoft.com/office/drawing/2014/main" id="{8341549E-0DEC-4723-AF8F-6657F8CB8B90}"/>
              </a:ext>
            </a:extLst>
          </p:cNvPr>
          <p:cNvSpPr txBox="1">
            <a:spLocks/>
          </p:cNvSpPr>
          <p:nvPr/>
        </p:nvSpPr>
        <p:spPr>
          <a:xfrm>
            <a:off x="3095388" y="3960442"/>
            <a:ext cx="2857146"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solidFill>
                  <a:srgbClr val="FFFFFF"/>
                </a:solidFill>
              </a:rPr>
              <a:t>Application would be deployed in cloud, so less chances of Downtime</a:t>
            </a:r>
            <a:endParaRPr lang="en-US" sz="1400" dirty="0">
              <a:solidFill>
                <a:srgbClr val="FFFFFF"/>
              </a:solidFill>
            </a:endParaRPr>
          </a:p>
        </p:txBody>
      </p:sp>
      <p:sp>
        <p:nvSpPr>
          <p:cNvPr id="26" name="Google Shape;1405;p51">
            <a:extLst>
              <a:ext uri="{FF2B5EF4-FFF2-40B4-BE49-F238E27FC236}">
                <a16:creationId xmlns:a16="http://schemas.microsoft.com/office/drawing/2014/main" id="{8E6935E5-A819-4765-842D-F829445B83A8}"/>
              </a:ext>
            </a:extLst>
          </p:cNvPr>
          <p:cNvSpPr txBox="1">
            <a:spLocks/>
          </p:cNvSpPr>
          <p:nvPr/>
        </p:nvSpPr>
        <p:spPr>
          <a:xfrm>
            <a:off x="5500660" y="1203058"/>
            <a:ext cx="2976080"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solidFill>
                  <a:srgbClr val="FFFFFF"/>
                </a:solidFill>
              </a:rPr>
              <a:t>Operation of the Application can de dependent  on the performance</a:t>
            </a:r>
            <a:endParaRPr lang="en-US" sz="1400" dirty="0">
              <a:solidFill>
                <a:srgbClr val="FFFFFF"/>
              </a:solidFill>
            </a:endParaRPr>
          </a:p>
        </p:txBody>
      </p:sp>
      <p:sp>
        <p:nvSpPr>
          <p:cNvPr id="28" name="TextBox 27">
            <a:extLst>
              <a:ext uri="{FF2B5EF4-FFF2-40B4-BE49-F238E27FC236}">
                <a16:creationId xmlns:a16="http://schemas.microsoft.com/office/drawing/2014/main" id="{A43661B7-5FC5-47BE-82DA-D9ABC0E0E7AC}"/>
              </a:ext>
            </a:extLst>
          </p:cNvPr>
          <p:cNvSpPr txBox="1"/>
          <p:nvPr/>
        </p:nvSpPr>
        <p:spPr>
          <a:xfrm>
            <a:off x="117692" y="842343"/>
            <a:ext cx="8908256" cy="3908762"/>
          </a:xfrm>
          <a:prstGeom prst="rect">
            <a:avLst/>
          </a:prstGeom>
          <a:noFill/>
        </p:spPr>
        <p:txBody>
          <a:bodyPr wrap="square" rtlCol="0">
            <a:spAutoFit/>
          </a:bodyPr>
          <a:lstStyle/>
          <a:p>
            <a:pPr marL="342900" indent="-342900">
              <a:buAutoNum type="arabicPeriod"/>
            </a:pPr>
            <a:r>
              <a:rPr lang="en-US" sz="1600" dirty="0">
                <a:latin typeface="Times New Roman" panose="02020603050405020304" pitchFamily="18" charset="0"/>
                <a:cs typeface="Times New Roman" panose="02020603050405020304" pitchFamily="18" charset="0"/>
              </a:rPr>
              <a:t>“Design plays  an important role in development”</a:t>
            </a:r>
          </a:p>
          <a:p>
            <a:pPr marL="342900" indent="-342900">
              <a:buAutoNum type="arabicPeriod"/>
            </a:pPr>
            <a:endParaRPr lang="en-US" sz="16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Design plays a crucial role in the development of a user-friendly app. The design of an app affects the user's first impression, engagement, and overall experience with the app[2].  A well-designed app should be intuitive, easy to navigate, visually appealing, and accessible to all users.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Good design also helps in making an app more functional by ensuring that users can easily find and access the features they need. The use of consistent design elements such as color schemes, typography, and layouts can create a sense of familiarity and ease of use for users.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 addition, user testing during the design process can help identify usability issues and allow for improvements to be made before the app is launched. Ultimately, a user-friendly app can lead to higher user engagement, retention, and satisfaction, which can contribute to the success of the app.</a:t>
            </a:r>
          </a:p>
          <a:p>
            <a:endParaRPr lang="en-US" sz="1600" dirty="0">
              <a:latin typeface="Times New Roman" panose="02020603050405020304" pitchFamily="18" charset="0"/>
              <a:cs typeface="Times New Roman" panose="02020603050405020304" pitchFamily="18" charset="0"/>
            </a:endParaRPr>
          </a:p>
          <a:p>
            <a:pPr marL="342900" indent="-342900">
              <a:buAutoNum type="arabicPeriod" startAt="2"/>
            </a:pPr>
            <a:r>
              <a:rPr lang="en-US" sz="1600" dirty="0">
                <a:latin typeface="Times New Roman" panose="02020603050405020304" pitchFamily="18" charset="0"/>
                <a:cs typeface="Times New Roman" panose="02020603050405020304" pitchFamily="18" charset="0"/>
              </a:rPr>
              <a:t>“Always uptime” by AWS Cloud hosting</a:t>
            </a:r>
          </a:p>
          <a:p>
            <a:pPr marL="342900" indent="-342900">
              <a:buAutoNum type="arabicPeriod" startAt="2"/>
            </a:pPr>
            <a:endParaRPr lang="en-US" sz="16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Amazon Web Services (AWS) provides a highly reliable cloud infrastructure that supports high levels of uptime for applications and services. AWS offers multiple availability zones (AZs) within each region, which are isolated data centers with their own power, cooling, and networking infrastructure. This architecture allows for redundancy and fault tolerance, ensuring that if one AZ experiences an outage, other AZs can continue to operate without interruption.[5]</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64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8470E9-8A62-46C2-AAE9-2C1F7FC15C2B}"/>
              </a:ext>
            </a:extLst>
          </p:cNvPr>
          <p:cNvSpPr>
            <a:spLocks noGrp="1"/>
          </p:cNvSpPr>
          <p:nvPr>
            <p:ph type="subTitle"/>
          </p:nvPr>
        </p:nvSpPr>
        <p:spPr>
          <a:xfrm>
            <a:off x="311760" y="863639"/>
            <a:ext cx="8520120" cy="4072691"/>
          </a:xfrm>
        </p:spPr>
        <p:txBody>
          <a:bodyPr/>
          <a:lstStyle/>
          <a:p>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In addition to AZs, AWS also offers a range of services and features that can help ensure high levels of uptime. For example, AWS Elastic Load Balancing automatically distributes incoming traffic across multiple instances to prevent overloading and improve availability. </a:t>
            </a:r>
          </a:p>
          <a:p>
            <a:pPr marL="0" indent="0">
              <a:buNone/>
            </a:pPr>
            <a:r>
              <a:rPr lang="en-US" sz="1200" dirty="0">
                <a:latin typeface="Times New Roman" panose="02020603050405020304" pitchFamily="18" charset="0"/>
                <a:cs typeface="Times New Roman" panose="02020603050405020304" pitchFamily="18" charset="0"/>
              </a:rPr>
              <a:t>Overall, AWS provides a highly reliable cloud infrastructure that can help ensure uptime for applications and services.[5] By utilizing features such as multiple AZs, load balancing, auto scaling, and monitoring, developers can build highly available applications that are able to withstand unexpected events and maintain high levels of uptime.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3. “Faster optimization with API”</a:t>
            </a: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Node.js is a runtime environment that allows developers to build scalable and high-performance applications using JavaScript. Node.js also provides a built-in API that developers can use to create web servers, which can handle incoming requests and return responses.</a:t>
            </a:r>
          </a:p>
          <a:p>
            <a:pPr marL="0" indent="0">
              <a:buNone/>
            </a:pPr>
            <a:r>
              <a:rPr lang="en-US" sz="1200" dirty="0">
                <a:latin typeface="Times New Roman" panose="02020603050405020304" pitchFamily="18" charset="0"/>
                <a:cs typeface="Times New Roman" panose="02020603050405020304" pitchFamily="18" charset="0"/>
              </a:rPr>
              <a:t>One reason why Node.js API can be faster than other traditional server-side technologies is its non-blocking I/O model. Node.js uses an event-driven architecture that allows it to handle many simultaneous connections without blocking the main thread of execution.[6] This means that requests can be processed more quickly and efficiently, leading to faster response times and overall performance.</a:t>
            </a:r>
          </a:p>
          <a:p>
            <a:pPr marL="0" indent="0">
              <a:buNone/>
            </a:pPr>
            <a:r>
              <a:rPr lang="en-US" sz="1200" dirty="0">
                <a:latin typeface="Times New Roman" panose="02020603050405020304" pitchFamily="18" charset="0"/>
                <a:cs typeface="Times New Roman" panose="02020603050405020304" pitchFamily="18" charset="0"/>
              </a:rPr>
              <a:t>Additionally, Node.js API benefits from the ability to leverage JavaScript's asynchronous programming capabilities. By using asynchronous programming techniques, Node.js can handle multiple requests simultaneously without waiting for each request to complete before moving on to the next one[6].  This approach allows Node.js API to make more efficient use of server resources, resulting in faster and more responsive applications.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63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Technology</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4741675" y="1810000"/>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chemeClr val="dk2"/>
                </a:solidFill>
                <a:latin typeface="Poppins"/>
                <a:ea typeface="Poppins"/>
                <a:cs typeface="Poppins"/>
                <a:sym typeface="Poppins"/>
              </a:rPr>
              <a:t>Figma</a:t>
            </a:r>
            <a:r>
              <a:rPr lang="en-US" sz="1800" dirty="0">
                <a:solidFill>
                  <a:schemeClr val="dk2"/>
                </a:solidFill>
                <a:latin typeface="Poppins"/>
                <a:ea typeface="Poppins"/>
                <a:cs typeface="Poppins"/>
                <a:sym typeface="Poppins"/>
              </a:rPr>
              <a:t> &amp; Flutter for Frontend UI</a:t>
            </a: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Poppins"/>
                <a:ea typeface="Poppins"/>
                <a:cs typeface="Poppins"/>
                <a:sym typeface="Poppins"/>
              </a:rPr>
              <a:t>NodeJS an</a:t>
            </a:r>
            <a:r>
              <a:rPr lang="en-IN" sz="1800" dirty="0">
                <a:solidFill>
                  <a:schemeClr val="dk2"/>
                </a:solidFill>
                <a:latin typeface="Poppins"/>
                <a:ea typeface="Poppins"/>
                <a:cs typeface="Poppins"/>
                <a:sym typeface="Poppins"/>
              </a:rPr>
              <a:t>d </a:t>
            </a:r>
            <a:r>
              <a:rPr lang="en-IN" sz="1800" dirty="0" err="1">
                <a:solidFill>
                  <a:schemeClr val="dk2"/>
                </a:solidFill>
                <a:latin typeface="Poppins"/>
                <a:ea typeface="Poppins"/>
                <a:cs typeface="Poppins"/>
                <a:sym typeface="Poppins"/>
              </a:rPr>
              <a:t>ExpressJS</a:t>
            </a:r>
            <a:r>
              <a:rPr lang="en-IN" sz="1800" dirty="0">
                <a:solidFill>
                  <a:schemeClr val="dk2"/>
                </a:solidFill>
                <a:latin typeface="Poppins"/>
                <a:ea typeface="Poppins"/>
                <a:cs typeface="Poppins"/>
                <a:sym typeface="Poppins"/>
              </a:rPr>
              <a:t> for API and Server</a:t>
            </a: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2"/>
                </a:solidFill>
                <a:latin typeface="Poppins"/>
                <a:ea typeface="Poppins"/>
                <a:cs typeface="Poppins"/>
                <a:sym typeface="Poppins"/>
              </a:rPr>
              <a:t>Database will be stored in </a:t>
            </a:r>
            <a:r>
              <a:rPr lang="en-IN" sz="1800" dirty="0">
                <a:solidFill>
                  <a:schemeClr val="dk2"/>
                </a:solidFill>
                <a:latin typeface="Poppins"/>
                <a:ea typeface="Poppins"/>
                <a:cs typeface="Poppins"/>
                <a:sym typeface="Poppins"/>
              </a:rPr>
              <a:t>MySQL</a:t>
            </a:r>
            <a:r>
              <a:rPr lang="en" sz="1800" dirty="0">
                <a:solidFill>
                  <a:schemeClr val="dk2"/>
                </a:solidFill>
                <a:latin typeface="Poppins"/>
                <a:ea typeface="Poppins"/>
                <a:cs typeface="Poppins"/>
                <a:sym typeface="Poppins"/>
              </a:rPr>
              <a:t> </a:t>
            </a:r>
            <a:endParaRPr sz="1800" dirty="0">
              <a:solidFill>
                <a:schemeClr val="dk2"/>
              </a:solidFill>
              <a:latin typeface="Poppins"/>
              <a:ea typeface="Poppins"/>
              <a:cs typeface="Poppins"/>
              <a:sym typeface="Poppins"/>
            </a:endParaRPr>
          </a:p>
        </p:txBody>
      </p:sp>
      <p:sp>
        <p:nvSpPr>
          <p:cNvPr id="7" name="Google Shape;1926;p63">
            <a:extLst>
              <a:ext uri="{FF2B5EF4-FFF2-40B4-BE49-F238E27FC236}">
                <a16:creationId xmlns:a16="http://schemas.microsoft.com/office/drawing/2014/main" id="{5CDEC07E-E5F5-4C48-82A6-1DD52D13ED30}"/>
              </a:ext>
            </a:extLst>
          </p:cNvPr>
          <p:cNvSpPr txBox="1"/>
          <p:nvPr/>
        </p:nvSpPr>
        <p:spPr>
          <a:xfrm>
            <a:off x="4762875" y="4070025"/>
            <a:ext cx="32928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2"/>
                </a:solidFill>
                <a:latin typeface="Poppins"/>
                <a:ea typeface="Poppins"/>
                <a:cs typeface="Poppins"/>
                <a:sym typeface="Poppins"/>
              </a:rPr>
              <a:t>Application is hosted using AWS cloud</a:t>
            </a:r>
            <a:endParaRPr sz="1800" dirty="0">
              <a:solidFill>
                <a:schemeClr val="dk2"/>
              </a:solidFill>
              <a:latin typeface="Poppins"/>
              <a:ea typeface="Poppins"/>
              <a:cs typeface="Poppins"/>
              <a:sym typeface="Poppins"/>
            </a:endParaRPr>
          </a:p>
        </p:txBody>
      </p:sp>
      <p:grpSp>
        <p:nvGrpSpPr>
          <p:cNvPr id="80" name="Google Shape;1999;p63">
            <a:extLst>
              <a:ext uri="{FF2B5EF4-FFF2-40B4-BE49-F238E27FC236}">
                <a16:creationId xmlns:a16="http://schemas.microsoft.com/office/drawing/2014/main" id="{2CC4DB7A-DACA-430B-B0C2-E66B972A068C}"/>
              </a:ext>
            </a:extLst>
          </p:cNvPr>
          <p:cNvGrpSpPr/>
          <p:nvPr/>
        </p:nvGrpSpPr>
        <p:grpSpPr>
          <a:xfrm>
            <a:off x="4168514" y="1935848"/>
            <a:ext cx="332726" cy="333500"/>
            <a:chOff x="1200400" y="238225"/>
            <a:chExt cx="5206975" cy="5219100"/>
          </a:xfrm>
        </p:grpSpPr>
        <p:sp>
          <p:nvSpPr>
            <p:cNvPr id="81" name="Google Shape;2000;p63">
              <a:extLst>
                <a:ext uri="{FF2B5EF4-FFF2-40B4-BE49-F238E27FC236}">
                  <a16:creationId xmlns:a16="http://schemas.microsoft.com/office/drawing/2014/main" id="{CC508982-5724-464B-8727-F1759FF847D6}"/>
                </a:ext>
              </a:extLst>
            </p:cNvPr>
            <p:cNvSpPr/>
            <p:nvPr/>
          </p:nvSpPr>
          <p:spPr>
            <a:xfrm>
              <a:off x="2422000" y="1676775"/>
              <a:ext cx="219400" cy="203775"/>
            </a:xfrm>
            <a:custGeom>
              <a:avLst/>
              <a:gdLst/>
              <a:ahLst/>
              <a:cxnLst/>
              <a:rect l="l" t="t" r="r" b="b"/>
              <a:pathLst>
                <a:path w="8776" h="8151" extrusionOk="0">
                  <a:moveTo>
                    <a:pt x="4423" y="0"/>
                  </a:moveTo>
                  <a:cubicBezTo>
                    <a:pt x="3453" y="0"/>
                    <a:pt x="2487" y="344"/>
                    <a:pt x="1730" y="1007"/>
                  </a:cubicBezTo>
                  <a:cubicBezTo>
                    <a:pt x="458" y="2116"/>
                    <a:pt x="1" y="4008"/>
                    <a:pt x="653" y="5573"/>
                  </a:cubicBezTo>
                  <a:cubicBezTo>
                    <a:pt x="1241" y="7107"/>
                    <a:pt x="2774" y="8150"/>
                    <a:pt x="4437" y="8150"/>
                  </a:cubicBezTo>
                  <a:cubicBezTo>
                    <a:pt x="6362" y="8150"/>
                    <a:pt x="8058" y="6748"/>
                    <a:pt x="8417" y="4856"/>
                  </a:cubicBezTo>
                  <a:cubicBezTo>
                    <a:pt x="8776" y="3160"/>
                    <a:pt x="7960" y="1398"/>
                    <a:pt x="6460" y="550"/>
                  </a:cubicBezTo>
                  <a:cubicBezTo>
                    <a:pt x="5830" y="180"/>
                    <a:pt x="5125" y="0"/>
                    <a:pt x="4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2001;p63">
              <a:extLst>
                <a:ext uri="{FF2B5EF4-FFF2-40B4-BE49-F238E27FC236}">
                  <a16:creationId xmlns:a16="http://schemas.microsoft.com/office/drawing/2014/main" id="{A832AA7C-1656-4F0A-A3DE-3D17CFB031AD}"/>
                </a:ext>
              </a:extLst>
            </p:cNvPr>
            <p:cNvSpPr/>
            <p:nvPr/>
          </p:nvSpPr>
          <p:spPr>
            <a:xfrm>
              <a:off x="4285425" y="3770050"/>
              <a:ext cx="217750" cy="203875"/>
            </a:xfrm>
            <a:custGeom>
              <a:avLst/>
              <a:gdLst/>
              <a:ahLst/>
              <a:cxnLst/>
              <a:rect l="l" t="t" r="r" b="b"/>
              <a:pathLst>
                <a:path w="8710" h="8155" extrusionOk="0">
                  <a:moveTo>
                    <a:pt x="4392" y="0"/>
                  </a:moveTo>
                  <a:cubicBezTo>
                    <a:pt x="3429" y="0"/>
                    <a:pt x="2473" y="341"/>
                    <a:pt x="1729" y="1011"/>
                  </a:cubicBezTo>
                  <a:cubicBezTo>
                    <a:pt x="457" y="2087"/>
                    <a:pt x="0" y="3881"/>
                    <a:pt x="588" y="5447"/>
                  </a:cubicBezTo>
                  <a:cubicBezTo>
                    <a:pt x="1142" y="7046"/>
                    <a:pt x="2708" y="8155"/>
                    <a:pt x="4404" y="8155"/>
                  </a:cubicBezTo>
                  <a:cubicBezTo>
                    <a:pt x="6394" y="8155"/>
                    <a:pt x="8123" y="6654"/>
                    <a:pt x="8449" y="4697"/>
                  </a:cubicBezTo>
                  <a:cubicBezTo>
                    <a:pt x="8710" y="3099"/>
                    <a:pt x="7927" y="1402"/>
                    <a:pt x="6492" y="587"/>
                  </a:cubicBezTo>
                  <a:cubicBezTo>
                    <a:pt x="5847" y="194"/>
                    <a:pt x="5117" y="0"/>
                    <a:pt x="4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2002;p63">
              <a:extLst>
                <a:ext uri="{FF2B5EF4-FFF2-40B4-BE49-F238E27FC236}">
                  <a16:creationId xmlns:a16="http://schemas.microsoft.com/office/drawing/2014/main" id="{F871928B-FAE0-4BEC-85DF-B52251743BF9}"/>
                </a:ext>
              </a:extLst>
            </p:cNvPr>
            <p:cNvSpPr/>
            <p:nvPr/>
          </p:nvSpPr>
          <p:spPr>
            <a:xfrm>
              <a:off x="1200400" y="238225"/>
              <a:ext cx="5206975" cy="5219100"/>
            </a:xfrm>
            <a:custGeom>
              <a:avLst/>
              <a:gdLst/>
              <a:ahLst/>
              <a:cxnLst/>
              <a:rect l="l" t="t" r="r" b="b"/>
              <a:pathLst>
                <a:path w="208279" h="208764" extrusionOk="0">
                  <a:moveTo>
                    <a:pt x="172853" y="13240"/>
                  </a:moveTo>
                  <a:lnTo>
                    <a:pt x="173962" y="28245"/>
                  </a:lnTo>
                  <a:lnTo>
                    <a:pt x="159185" y="43054"/>
                  </a:lnTo>
                  <a:lnTo>
                    <a:pt x="158957" y="30169"/>
                  </a:lnTo>
                  <a:cubicBezTo>
                    <a:pt x="159055" y="28114"/>
                    <a:pt x="159903" y="26190"/>
                    <a:pt x="161371" y="24722"/>
                  </a:cubicBezTo>
                  <a:lnTo>
                    <a:pt x="172853" y="13240"/>
                  </a:lnTo>
                  <a:close/>
                  <a:moveTo>
                    <a:pt x="179736" y="34019"/>
                  </a:moveTo>
                  <a:lnTo>
                    <a:pt x="194741" y="35128"/>
                  </a:lnTo>
                  <a:lnTo>
                    <a:pt x="183259" y="46610"/>
                  </a:lnTo>
                  <a:cubicBezTo>
                    <a:pt x="181791" y="48078"/>
                    <a:pt x="179866" y="48926"/>
                    <a:pt x="177811" y="49024"/>
                  </a:cubicBezTo>
                  <a:lnTo>
                    <a:pt x="164959" y="48828"/>
                  </a:lnTo>
                  <a:lnTo>
                    <a:pt x="172788" y="40967"/>
                  </a:lnTo>
                  <a:cubicBezTo>
                    <a:pt x="172886" y="40901"/>
                    <a:pt x="172984" y="40803"/>
                    <a:pt x="173049" y="40706"/>
                  </a:cubicBezTo>
                  <a:lnTo>
                    <a:pt x="179736" y="34019"/>
                  </a:lnTo>
                  <a:close/>
                  <a:moveTo>
                    <a:pt x="92804" y="95833"/>
                  </a:moveTo>
                  <a:cubicBezTo>
                    <a:pt x="96686" y="95833"/>
                    <a:pt x="100307" y="96942"/>
                    <a:pt x="103405" y="98834"/>
                  </a:cubicBezTo>
                  <a:lnTo>
                    <a:pt x="90390" y="111850"/>
                  </a:lnTo>
                  <a:cubicBezTo>
                    <a:pt x="88792" y="113448"/>
                    <a:pt x="88792" y="116025"/>
                    <a:pt x="90390" y="117623"/>
                  </a:cubicBezTo>
                  <a:cubicBezTo>
                    <a:pt x="91173" y="118406"/>
                    <a:pt x="92217" y="118830"/>
                    <a:pt x="93261" y="118830"/>
                  </a:cubicBezTo>
                  <a:cubicBezTo>
                    <a:pt x="94304" y="118830"/>
                    <a:pt x="95348" y="118406"/>
                    <a:pt x="96164" y="117623"/>
                  </a:cubicBezTo>
                  <a:lnTo>
                    <a:pt x="109310" y="104477"/>
                  </a:lnTo>
                  <a:cubicBezTo>
                    <a:pt x="111593" y="107739"/>
                    <a:pt x="112930" y="111686"/>
                    <a:pt x="112930" y="115992"/>
                  </a:cubicBezTo>
                  <a:cubicBezTo>
                    <a:pt x="112930" y="127083"/>
                    <a:pt x="103895" y="136119"/>
                    <a:pt x="92804" y="136119"/>
                  </a:cubicBezTo>
                  <a:cubicBezTo>
                    <a:pt x="81681" y="136119"/>
                    <a:pt x="72645" y="127083"/>
                    <a:pt x="72645" y="115992"/>
                  </a:cubicBezTo>
                  <a:cubicBezTo>
                    <a:pt x="72645" y="104869"/>
                    <a:pt x="81681" y="95833"/>
                    <a:pt x="92804" y="95833"/>
                  </a:cubicBezTo>
                  <a:close/>
                  <a:moveTo>
                    <a:pt x="92804" y="31344"/>
                  </a:moveTo>
                  <a:cubicBezTo>
                    <a:pt x="114464" y="31344"/>
                    <a:pt x="134264" y="39531"/>
                    <a:pt x="149269" y="53003"/>
                  </a:cubicBezTo>
                  <a:lnTo>
                    <a:pt x="139809" y="62430"/>
                  </a:lnTo>
                  <a:cubicBezTo>
                    <a:pt x="127251" y="51405"/>
                    <a:pt x="110778" y="44685"/>
                    <a:pt x="92804" y="44685"/>
                  </a:cubicBezTo>
                  <a:cubicBezTo>
                    <a:pt x="84486" y="44685"/>
                    <a:pt x="76364" y="46088"/>
                    <a:pt x="68633" y="48893"/>
                  </a:cubicBezTo>
                  <a:cubicBezTo>
                    <a:pt x="66512" y="49676"/>
                    <a:pt x="65403" y="51992"/>
                    <a:pt x="66186" y="54112"/>
                  </a:cubicBezTo>
                  <a:cubicBezTo>
                    <a:pt x="66773" y="55771"/>
                    <a:pt x="68337" y="56810"/>
                    <a:pt x="70005" y="56810"/>
                  </a:cubicBezTo>
                  <a:cubicBezTo>
                    <a:pt x="70470" y="56810"/>
                    <a:pt x="70943" y="56729"/>
                    <a:pt x="71405" y="56559"/>
                  </a:cubicBezTo>
                  <a:cubicBezTo>
                    <a:pt x="78255" y="54080"/>
                    <a:pt x="85432" y="52840"/>
                    <a:pt x="92804" y="52840"/>
                  </a:cubicBezTo>
                  <a:cubicBezTo>
                    <a:pt x="108527" y="52840"/>
                    <a:pt x="122977" y="58647"/>
                    <a:pt x="134035" y="68204"/>
                  </a:cubicBezTo>
                  <a:lnTo>
                    <a:pt x="124576" y="77664"/>
                  </a:lnTo>
                  <a:cubicBezTo>
                    <a:pt x="115964" y="70488"/>
                    <a:pt x="104873" y="66182"/>
                    <a:pt x="92804" y="66182"/>
                  </a:cubicBezTo>
                  <a:cubicBezTo>
                    <a:pt x="65338" y="66182"/>
                    <a:pt x="42993" y="88526"/>
                    <a:pt x="42993" y="115992"/>
                  </a:cubicBezTo>
                  <a:cubicBezTo>
                    <a:pt x="42993" y="143426"/>
                    <a:pt x="65338" y="165770"/>
                    <a:pt x="92804" y="165770"/>
                  </a:cubicBezTo>
                  <a:cubicBezTo>
                    <a:pt x="100633" y="165770"/>
                    <a:pt x="108461" y="163911"/>
                    <a:pt x="115410" y="160323"/>
                  </a:cubicBezTo>
                  <a:cubicBezTo>
                    <a:pt x="117432" y="159311"/>
                    <a:pt x="118215" y="156865"/>
                    <a:pt x="117204" y="154842"/>
                  </a:cubicBezTo>
                  <a:cubicBezTo>
                    <a:pt x="116470" y="153444"/>
                    <a:pt x="115043" y="152625"/>
                    <a:pt x="113557" y="152625"/>
                  </a:cubicBezTo>
                  <a:cubicBezTo>
                    <a:pt x="112929" y="152625"/>
                    <a:pt x="112291" y="152771"/>
                    <a:pt x="111691" y="153081"/>
                  </a:cubicBezTo>
                  <a:cubicBezTo>
                    <a:pt x="105819" y="156082"/>
                    <a:pt x="99458" y="157615"/>
                    <a:pt x="92804" y="157615"/>
                  </a:cubicBezTo>
                  <a:cubicBezTo>
                    <a:pt x="69840" y="157615"/>
                    <a:pt x="51148" y="138957"/>
                    <a:pt x="51148" y="115992"/>
                  </a:cubicBezTo>
                  <a:cubicBezTo>
                    <a:pt x="51148" y="93028"/>
                    <a:pt x="69840" y="74337"/>
                    <a:pt x="92804" y="74337"/>
                  </a:cubicBezTo>
                  <a:cubicBezTo>
                    <a:pt x="102623" y="74337"/>
                    <a:pt x="111658" y="77762"/>
                    <a:pt x="118769" y="83470"/>
                  </a:cubicBezTo>
                  <a:lnTo>
                    <a:pt x="109277" y="92963"/>
                  </a:lnTo>
                  <a:cubicBezTo>
                    <a:pt x="104612" y="89635"/>
                    <a:pt x="98936" y="87678"/>
                    <a:pt x="92804" y="87678"/>
                  </a:cubicBezTo>
                  <a:cubicBezTo>
                    <a:pt x="77179" y="87678"/>
                    <a:pt x="64490" y="100367"/>
                    <a:pt x="64490" y="115992"/>
                  </a:cubicBezTo>
                  <a:cubicBezTo>
                    <a:pt x="64490" y="131585"/>
                    <a:pt x="77179" y="144274"/>
                    <a:pt x="92804" y="144274"/>
                  </a:cubicBezTo>
                  <a:cubicBezTo>
                    <a:pt x="108396" y="144274"/>
                    <a:pt x="121085" y="131585"/>
                    <a:pt x="121085" y="115992"/>
                  </a:cubicBezTo>
                  <a:cubicBezTo>
                    <a:pt x="121085" y="109436"/>
                    <a:pt x="118867" y="103434"/>
                    <a:pt x="115149" y="98638"/>
                  </a:cubicBezTo>
                  <a:lnTo>
                    <a:pt x="124608" y="89146"/>
                  </a:lnTo>
                  <a:cubicBezTo>
                    <a:pt x="130741" y="96420"/>
                    <a:pt x="134427" y="105782"/>
                    <a:pt x="134427" y="115992"/>
                  </a:cubicBezTo>
                  <a:cubicBezTo>
                    <a:pt x="134427" y="120461"/>
                    <a:pt x="133742" y="124865"/>
                    <a:pt x="132339" y="129073"/>
                  </a:cubicBezTo>
                  <a:cubicBezTo>
                    <a:pt x="131622" y="131226"/>
                    <a:pt x="132763" y="133509"/>
                    <a:pt x="134916" y="134227"/>
                  </a:cubicBezTo>
                  <a:cubicBezTo>
                    <a:pt x="135339" y="134370"/>
                    <a:pt x="135770" y="134438"/>
                    <a:pt x="136195" y="134438"/>
                  </a:cubicBezTo>
                  <a:cubicBezTo>
                    <a:pt x="137897" y="134438"/>
                    <a:pt x="139496" y="133347"/>
                    <a:pt x="140070" y="131650"/>
                  </a:cubicBezTo>
                  <a:cubicBezTo>
                    <a:pt x="141734" y="126594"/>
                    <a:pt x="142582" y="121342"/>
                    <a:pt x="142582" y="115992"/>
                  </a:cubicBezTo>
                  <a:cubicBezTo>
                    <a:pt x="142582" y="103531"/>
                    <a:pt x="137982" y="92114"/>
                    <a:pt x="130415" y="83372"/>
                  </a:cubicBezTo>
                  <a:lnTo>
                    <a:pt x="139842" y="73945"/>
                  </a:lnTo>
                  <a:cubicBezTo>
                    <a:pt x="149856" y="85101"/>
                    <a:pt x="155923" y="99845"/>
                    <a:pt x="155923" y="115992"/>
                  </a:cubicBezTo>
                  <a:cubicBezTo>
                    <a:pt x="155923" y="150798"/>
                    <a:pt x="127609" y="179112"/>
                    <a:pt x="92804" y="179112"/>
                  </a:cubicBezTo>
                  <a:cubicBezTo>
                    <a:pt x="57966" y="179112"/>
                    <a:pt x="29652" y="150798"/>
                    <a:pt x="29652" y="115992"/>
                  </a:cubicBezTo>
                  <a:cubicBezTo>
                    <a:pt x="29652" y="102520"/>
                    <a:pt x="33827" y="89668"/>
                    <a:pt x="41754" y="78838"/>
                  </a:cubicBezTo>
                  <a:cubicBezTo>
                    <a:pt x="43091" y="77012"/>
                    <a:pt x="42700" y="74467"/>
                    <a:pt x="40873" y="73130"/>
                  </a:cubicBezTo>
                  <a:cubicBezTo>
                    <a:pt x="40142" y="72594"/>
                    <a:pt x="39295" y="72336"/>
                    <a:pt x="38459" y="72336"/>
                  </a:cubicBezTo>
                  <a:cubicBezTo>
                    <a:pt x="37208" y="72336"/>
                    <a:pt x="35980" y="72915"/>
                    <a:pt x="35197" y="74010"/>
                  </a:cubicBezTo>
                  <a:cubicBezTo>
                    <a:pt x="26227" y="86276"/>
                    <a:pt x="21497" y="100791"/>
                    <a:pt x="21497" y="115992"/>
                  </a:cubicBezTo>
                  <a:cubicBezTo>
                    <a:pt x="21497" y="155299"/>
                    <a:pt x="53464" y="187267"/>
                    <a:pt x="92804" y="187267"/>
                  </a:cubicBezTo>
                  <a:cubicBezTo>
                    <a:pt x="132111" y="187267"/>
                    <a:pt x="164078" y="155299"/>
                    <a:pt x="164078" y="115992"/>
                  </a:cubicBezTo>
                  <a:cubicBezTo>
                    <a:pt x="164078" y="97595"/>
                    <a:pt x="157098" y="80828"/>
                    <a:pt x="145616" y="68172"/>
                  </a:cubicBezTo>
                  <a:lnTo>
                    <a:pt x="155075" y="58712"/>
                  </a:lnTo>
                  <a:cubicBezTo>
                    <a:pt x="168939" y="73815"/>
                    <a:pt x="177420" y="93909"/>
                    <a:pt x="177420" y="115992"/>
                  </a:cubicBezTo>
                  <a:cubicBezTo>
                    <a:pt x="177420" y="162639"/>
                    <a:pt x="139450" y="200608"/>
                    <a:pt x="92804" y="200608"/>
                  </a:cubicBezTo>
                  <a:cubicBezTo>
                    <a:pt x="46125" y="200608"/>
                    <a:pt x="8155" y="162639"/>
                    <a:pt x="8155" y="115992"/>
                  </a:cubicBezTo>
                  <a:cubicBezTo>
                    <a:pt x="8155" y="69313"/>
                    <a:pt x="46125" y="31344"/>
                    <a:pt x="92804" y="31344"/>
                  </a:cubicBezTo>
                  <a:close/>
                  <a:moveTo>
                    <a:pt x="176250" y="1"/>
                  </a:moveTo>
                  <a:cubicBezTo>
                    <a:pt x="175184" y="1"/>
                    <a:pt x="174140" y="416"/>
                    <a:pt x="173375" y="1203"/>
                  </a:cubicBezTo>
                  <a:lnTo>
                    <a:pt x="155597" y="18948"/>
                  </a:lnTo>
                  <a:cubicBezTo>
                    <a:pt x="152661" y="21917"/>
                    <a:pt x="150965" y="25798"/>
                    <a:pt x="150802" y="29974"/>
                  </a:cubicBezTo>
                  <a:cubicBezTo>
                    <a:pt x="150802" y="30039"/>
                    <a:pt x="150802" y="30104"/>
                    <a:pt x="150802" y="30202"/>
                  </a:cubicBezTo>
                  <a:lnTo>
                    <a:pt x="151030" y="43804"/>
                  </a:lnTo>
                  <a:cubicBezTo>
                    <a:pt x="135112" y="30920"/>
                    <a:pt x="114822" y="23189"/>
                    <a:pt x="92804" y="23189"/>
                  </a:cubicBezTo>
                  <a:cubicBezTo>
                    <a:pt x="41623" y="23189"/>
                    <a:pt x="0" y="64812"/>
                    <a:pt x="0" y="115992"/>
                  </a:cubicBezTo>
                  <a:cubicBezTo>
                    <a:pt x="0" y="167140"/>
                    <a:pt x="41623" y="208763"/>
                    <a:pt x="92804" y="208763"/>
                  </a:cubicBezTo>
                  <a:cubicBezTo>
                    <a:pt x="143952" y="208763"/>
                    <a:pt x="185575" y="167140"/>
                    <a:pt x="185575" y="115992"/>
                  </a:cubicBezTo>
                  <a:cubicBezTo>
                    <a:pt x="185575" y="93582"/>
                    <a:pt x="177616" y="72999"/>
                    <a:pt x="164339" y="56950"/>
                  </a:cubicBezTo>
                  <a:lnTo>
                    <a:pt x="164339" y="56950"/>
                  </a:lnTo>
                  <a:lnTo>
                    <a:pt x="177811" y="57179"/>
                  </a:lnTo>
                  <a:lnTo>
                    <a:pt x="178007" y="57179"/>
                  </a:lnTo>
                  <a:cubicBezTo>
                    <a:pt x="182182" y="57016"/>
                    <a:pt x="186097" y="55319"/>
                    <a:pt x="189033" y="52384"/>
                  </a:cubicBezTo>
                  <a:lnTo>
                    <a:pt x="206778" y="34606"/>
                  </a:lnTo>
                  <a:cubicBezTo>
                    <a:pt x="207919" y="33497"/>
                    <a:pt x="208278" y="31800"/>
                    <a:pt x="207724" y="30300"/>
                  </a:cubicBezTo>
                  <a:cubicBezTo>
                    <a:pt x="207169" y="28799"/>
                    <a:pt x="205799" y="27788"/>
                    <a:pt x="204201" y="27658"/>
                  </a:cubicBezTo>
                  <a:lnTo>
                    <a:pt x="181987" y="25994"/>
                  </a:lnTo>
                  <a:lnTo>
                    <a:pt x="180323" y="3780"/>
                  </a:lnTo>
                  <a:cubicBezTo>
                    <a:pt x="180193" y="2182"/>
                    <a:pt x="179181" y="811"/>
                    <a:pt x="177681" y="257"/>
                  </a:cubicBezTo>
                  <a:cubicBezTo>
                    <a:pt x="177215" y="85"/>
                    <a:pt x="176730" y="1"/>
                    <a:pt x="176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4" name="Google Shape;2003;p63">
            <a:extLst>
              <a:ext uri="{FF2B5EF4-FFF2-40B4-BE49-F238E27FC236}">
                <a16:creationId xmlns:a16="http://schemas.microsoft.com/office/drawing/2014/main" id="{316A02E6-3B7C-49B4-B4BB-4AF30444A1EC}"/>
              </a:ext>
            </a:extLst>
          </p:cNvPr>
          <p:cNvGrpSpPr/>
          <p:nvPr/>
        </p:nvGrpSpPr>
        <p:grpSpPr>
          <a:xfrm>
            <a:off x="4094851" y="2699998"/>
            <a:ext cx="332563" cy="281114"/>
            <a:chOff x="1185725" y="637700"/>
            <a:chExt cx="5228975" cy="4420025"/>
          </a:xfrm>
        </p:grpSpPr>
        <p:sp>
          <p:nvSpPr>
            <p:cNvPr id="85" name="Google Shape;2004;p63">
              <a:extLst>
                <a:ext uri="{FF2B5EF4-FFF2-40B4-BE49-F238E27FC236}">
                  <a16:creationId xmlns:a16="http://schemas.microsoft.com/office/drawing/2014/main" id="{41257445-AC13-4FDC-8093-740B68D8D33F}"/>
                </a:ext>
              </a:extLst>
            </p:cNvPr>
            <p:cNvSpPr/>
            <p:nvPr/>
          </p:nvSpPr>
          <p:spPr>
            <a:xfrm>
              <a:off x="5441800" y="3617900"/>
              <a:ext cx="219400" cy="203525"/>
            </a:xfrm>
            <a:custGeom>
              <a:avLst/>
              <a:gdLst/>
              <a:ahLst/>
              <a:cxnLst/>
              <a:rect l="l" t="t" r="r" b="b"/>
              <a:pathLst>
                <a:path w="8776" h="8141" extrusionOk="0">
                  <a:moveTo>
                    <a:pt x="4425" y="1"/>
                  </a:moveTo>
                  <a:cubicBezTo>
                    <a:pt x="3497" y="1"/>
                    <a:pt x="2571" y="315"/>
                    <a:pt x="1827" y="932"/>
                  </a:cubicBezTo>
                  <a:cubicBezTo>
                    <a:pt x="522" y="2008"/>
                    <a:pt x="0" y="3835"/>
                    <a:pt x="588" y="5433"/>
                  </a:cubicBezTo>
                  <a:cubicBezTo>
                    <a:pt x="1142" y="7064"/>
                    <a:pt x="2708" y="8141"/>
                    <a:pt x="4404" y="8141"/>
                  </a:cubicBezTo>
                  <a:cubicBezTo>
                    <a:pt x="6296" y="8141"/>
                    <a:pt x="7992" y="6803"/>
                    <a:pt x="8384" y="4977"/>
                  </a:cubicBezTo>
                  <a:cubicBezTo>
                    <a:pt x="8775" y="3313"/>
                    <a:pt x="8025" y="1519"/>
                    <a:pt x="6557" y="605"/>
                  </a:cubicBezTo>
                  <a:cubicBezTo>
                    <a:pt x="5906" y="200"/>
                    <a:pt x="5165" y="1"/>
                    <a:pt x="4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05;p63">
              <a:extLst>
                <a:ext uri="{FF2B5EF4-FFF2-40B4-BE49-F238E27FC236}">
                  <a16:creationId xmlns:a16="http://schemas.microsoft.com/office/drawing/2014/main" id="{F549A755-5337-4AA5-9A3E-74F7002E6F09}"/>
                </a:ext>
              </a:extLst>
            </p:cNvPr>
            <p:cNvSpPr/>
            <p:nvPr/>
          </p:nvSpPr>
          <p:spPr>
            <a:xfrm>
              <a:off x="1185725" y="637700"/>
              <a:ext cx="5228975" cy="4420025"/>
            </a:xfrm>
            <a:custGeom>
              <a:avLst/>
              <a:gdLst/>
              <a:ahLst/>
              <a:cxnLst/>
              <a:rect l="l" t="t" r="r" b="b"/>
              <a:pathLst>
                <a:path w="209159" h="176801" extrusionOk="0">
                  <a:moveTo>
                    <a:pt x="165383" y="8156"/>
                  </a:moveTo>
                  <a:lnTo>
                    <a:pt x="161893" y="16800"/>
                  </a:lnTo>
                  <a:cubicBezTo>
                    <a:pt x="161501" y="17779"/>
                    <a:pt x="161501" y="18888"/>
                    <a:pt x="161893" y="19866"/>
                  </a:cubicBezTo>
                  <a:lnTo>
                    <a:pt x="165383" y="28510"/>
                  </a:lnTo>
                  <a:lnTo>
                    <a:pt x="133155" y="28510"/>
                  </a:lnTo>
                  <a:lnTo>
                    <a:pt x="133155" y="8156"/>
                  </a:lnTo>
                  <a:close/>
                  <a:moveTo>
                    <a:pt x="133905" y="64458"/>
                  </a:moveTo>
                  <a:lnTo>
                    <a:pt x="145485" y="83410"/>
                  </a:lnTo>
                  <a:lnTo>
                    <a:pt x="141081" y="90978"/>
                  </a:lnTo>
                  <a:lnTo>
                    <a:pt x="134133" y="79952"/>
                  </a:lnTo>
                  <a:cubicBezTo>
                    <a:pt x="133448" y="78908"/>
                    <a:pt x="132339" y="78191"/>
                    <a:pt x="131100" y="78060"/>
                  </a:cubicBezTo>
                  <a:lnTo>
                    <a:pt x="130219" y="78060"/>
                  </a:lnTo>
                  <a:cubicBezTo>
                    <a:pt x="130186" y="78093"/>
                    <a:pt x="130154" y="78093"/>
                    <a:pt x="130154" y="78093"/>
                  </a:cubicBezTo>
                  <a:lnTo>
                    <a:pt x="129990" y="78093"/>
                  </a:lnTo>
                  <a:cubicBezTo>
                    <a:pt x="129990" y="78125"/>
                    <a:pt x="129958" y="78125"/>
                    <a:pt x="129925" y="78125"/>
                  </a:cubicBezTo>
                  <a:cubicBezTo>
                    <a:pt x="129893" y="78125"/>
                    <a:pt x="129827" y="78125"/>
                    <a:pt x="129795" y="78158"/>
                  </a:cubicBezTo>
                  <a:lnTo>
                    <a:pt x="129729" y="78158"/>
                  </a:lnTo>
                  <a:cubicBezTo>
                    <a:pt x="129664" y="78191"/>
                    <a:pt x="129632" y="78191"/>
                    <a:pt x="129566" y="78191"/>
                  </a:cubicBezTo>
                  <a:cubicBezTo>
                    <a:pt x="129534" y="78223"/>
                    <a:pt x="129534" y="78223"/>
                    <a:pt x="129501" y="78223"/>
                  </a:cubicBezTo>
                  <a:cubicBezTo>
                    <a:pt x="129436" y="78223"/>
                    <a:pt x="129371" y="78256"/>
                    <a:pt x="129338" y="78288"/>
                  </a:cubicBezTo>
                  <a:lnTo>
                    <a:pt x="129305" y="78288"/>
                  </a:lnTo>
                  <a:cubicBezTo>
                    <a:pt x="129240" y="78321"/>
                    <a:pt x="129175" y="78354"/>
                    <a:pt x="129110" y="78354"/>
                  </a:cubicBezTo>
                  <a:cubicBezTo>
                    <a:pt x="129077" y="78386"/>
                    <a:pt x="129077" y="78386"/>
                    <a:pt x="129044" y="78386"/>
                  </a:cubicBezTo>
                  <a:cubicBezTo>
                    <a:pt x="129012" y="78419"/>
                    <a:pt x="128947" y="78419"/>
                    <a:pt x="128914" y="78452"/>
                  </a:cubicBezTo>
                  <a:cubicBezTo>
                    <a:pt x="128881" y="78452"/>
                    <a:pt x="128849" y="78484"/>
                    <a:pt x="128849" y="78484"/>
                  </a:cubicBezTo>
                  <a:cubicBezTo>
                    <a:pt x="128784" y="78517"/>
                    <a:pt x="128751" y="78517"/>
                    <a:pt x="128718" y="78549"/>
                  </a:cubicBezTo>
                  <a:cubicBezTo>
                    <a:pt x="128686" y="78582"/>
                    <a:pt x="128653" y="78582"/>
                    <a:pt x="128620" y="78582"/>
                  </a:cubicBezTo>
                  <a:cubicBezTo>
                    <a:pt x="128588" y="78615"/>
                    <a:pt x="128555" y="78647"/>
                    <a:pt x="128523" y="78680"/>
                  </a:cubicBezTo>
                  <a:cubicBezTo>
                    <a:pt x="128490" y="78680"/>
                    <a:pt x="128457" y="78712"/>
                    <a:pt x="128457" y="78712"/>
                  </a:cubicBezTo>
                  <a:cubicBezTo>
                    <a:pt x="128425" y="78745"/>
                    <a:pt x="128359" y="78745"/>
                    <a:pt x="128327" y="78778"/>
                  </a:cubicBezTo>
                  <a:cubicBezTo>
                    <a:pt x="128327" y="78810"/>
                    <a:pt x="128294" y="78810"/>
                    <a:pt x="128262" y="78843"/>
                  </a:cubicBezTo>
                  <a:cubicBezTo>
                    <a:pt x="128229" y="78876"/>
                    <a:pt x="128196" y="78876"/>
                    <a:pt x="128164" y="78908"/>
                  </a:cubicBezTo>
                  <a:cubicBezTo>
                    <a:pt x="128131" y="78941"/>
                    <a:pt x="128131" y="78941"/>
                    <a:pt x="128098" y="78973"/>
                  </a:cubicBezTo>
                  <a:cubicBezTo>
                    <a:pt x="128066" y="79006"/>
                    <a:pt x="128033" y="79039"/>
                    <a:pt x="127968" y="79071"/>
                  </a:cubicBezTo>
                  <a:cubicBezTo>
                    <a:pt x="127968" y="79071"/>
                    <a:pt x="127935" y="79104"/>
                    <a:pt x="127935" y="79104"/>
                  </a:cubicBezTo>
                  <a:cubicBezTo>
                    <a:pt x="127870" y="79169"/>
                    <a:pt x="127805" y="79202"/>
                    <a:pt x="127772" y="79267"/>
                  </a:cubicBezTo>
                  <a:lnTo>
                    <a:pt x="122325" y="84812"/>
                  </a:lnTo>
                  <a:lnTo>
                    <a:pt x="115475" y="79332"/>
                  </a:lnTo>
                  <a:lnTo>
                    <a:pt x="124576" y="64458"/>
                  </a:lnTo>
                  <a:close/>
                  <a:moveTo>
                    <a:pt x="69122" y="89836"/>
                  </a:moveTo>
                  <a:lnTo>
                    <a:pt x="75385" y="100046"/>
                  </a:lnTo>
                  <a:lnTo>
                    <a:pt x="72873" y="104319"/>
                  </a:lnTo>
                  <a:lnTo>
                    <a:pt x="68567" y="97534"/>
                  </a:lnTo>
                  <a:cubicBezTo>
                    <a:pt x="67915" y="96458"/>
                    <a:pt x="66806" y="95773"/>
                    <a:pt x="65566" y="95642"/>
                  </a:cubicBezTo>
                  <a:lnTo>
                    <a:pt x="65273" y="95642"/>
                  </a:lnTo>
                  <a:cubicBezTo>
                    <a:pt x="65240" y="95610"/>
                    <a:pt x="65175" y="95610"/>
                    <a:pt x="65142" y="95610"/>
                  </a:cubicBezTo>
                  <a:lnTo>
                    <a:pt x="65044" y="95610"/>
                  </a:lnTo>
                  <a:cubicBezTo>
                    <a:pt x="65012" y="95642"/>
                    <a:pt x="64946" y="95642"/>
                    <a:pt x="64881" y="95642"/>
                  </a:cubicBezTo>
                  <a:lnTo>
                    <a:pt x="64685" y="95642"/>
                  </a:lnTo>
                  <a:cubicBezTo>
                    <a:pt x="64653" y="95642"/>
                    <a:pt x="64620" y="95642"/>
                    <a:pt x="64588" y="95675"/>
                  </a:cubicBezTo>
                  <a:lnTo>
                    <a:pt x="64457" y="95675"/>
                  </a:lnTo>
                  <a:cubicBezTo>
                    <a:pt x="64425" y="95675"/>
                    <a:pt x="64392" y="95675"/>
                    <a:pt x="64392" y="95707"/>
                  </a:cubicBezTo>
                  <a:lnTo>
                    <a:pt x="64229" y="95707"/>
                  </a:lnTo>
                  <a:cubicBezTo>
                    <a:pt x="64229" y="95740"/>
                    <a:pt x="64196" y="95740"/>
                    <a:pt x="64164" y="95740"/>
                  </a:cubicBezTo>
                  <a:cubicBezTo>
                    <a:pt x="64131" y="95740"/>
                    <a:pt x="64066" y="95773"/>
                    <a:pt x="64033" y="95773"/>
                  </a:cubicBezTo>
                  <a:cubicBezTo>
                    <a:pt x="64000" y="95773"/>
                    <a:pt x="63968" y="95805"/>
                    <a:pt x="63968" y="95805"/>
                  </a:cubicBezTo>
                  <a:cubicBezTo>
                    <a:pt x="63903" y="95805"/>
                    <a:pt x="63837" y="95838"/>
                    <a:pt x="63772" y="95838"/>
                  </a:cubicBezTo>
                  <a:cubicBezTo>
                    <a:pt x="63772" y="95871"/>
                    <a:pt x="63772" y="95871"/>
                    <a:pt x="63739" y="95871"/>
                  </a:cubicBezTo>
                  <a:cubicBezTo>
                    <a:pt x="63674" y="95903"/>
                    <a:pt x="63609" y="95903"/>
                    <a:pt x="63544" y="95936"/>
                  </a:cubicBezTo>
                  <a:cubicBezTo>
                    <a:pt x="63544" y="95936"/>
                    <a:pt x="63511" y="95968"/>
                    <a:pt x="63511" y="95968"/>
                  </a:cubicBezTo>
                  <a:cubicBezTo>
                    <a:pt x="63446" y="95968"/>
                    <a:pt x="63413" y="96001"/>
                    <a:pt x="63348" y="96034"/>
                  </a:cubicBezTo>
                  <a:cubicBezTo>
                    <a:pt x="63315" y="96034"/>
                    <a:pt x="63315" y="96066"/>
                    <a:pt x="63283" y="96066"/>
                  </a:cubicBezTo>
                  <a:cubicBezTo>
                    <a:pt x="63250" y="96099"/>
                    <a:pt x="63218" y="96099"/>
                    <a:pt x="63152" y="96131"/>
                  </a:cubicBezTo>
                  <a:cubicBezTo>
                    <a:pt x="63152" y="96131"/>
                    <a:pt x="63120" y="96164"/>
                    <a:pt x="63087" y="96164"/>
                  </a:cubicBezTo>
                  <a:cubicBezTo>
                    <a:pt x="63054" y="96197"/>
                    <a:pt x="63022" y="96229"/>
                    <a:pt x="62989" y="96229"/>
                  </a:cubicBezTo>
                  <a:cubicBezTo>
                    <a:pt x="62957" y="96262"/>
                    <a:pt x="62924" y="96262"/>
                    <a:pt x="62891" y="96295"/>
                  </a:cubicBezTo>
                  <a:cubicBezTo>
                    <a:pt x="62859" y="96327"/>
                    <a:pt x="62826" y="96327"/>
                    <a:pt x="62794" y="96360"/>
                  </a:cubicBezTo>
                  <a:cubicBezTo>
                    <a:pt x="62761" y="96392"/>
                    <a:pt x="62728" y="96392"/>
                    <a:pt x="62728" y="96425"/>
                  </a:cubicBezTo>
                  <a:cubicBezTo>
                    <a:pt x="62696" y="96425"/>
                    <a:pt x="62663" y="96458"/>
                    <a:pt x="62598" y="96490"/>
                  </a:cubicBezTo>
                  <a:cubicBezTo>
                    <a:pt x="62598" y="96523"/>
                    <a:pt x="62565" y="96523"/>
                    <a:pt x="62533" y="96556"/>
                  </a:cubicBezTo>
                  <a:cubicBezTo>
                    <a:pt x="62500" y="96588"/>
                    <a:pt x="62467" y="96621"/>
                    <a:pt x="62435" y="96653"/>
                  </a:cubicBezTo>
                  <a:cubicBezTo>
                    <a:pt x="62402" y="96653"/>
                    <a:pt x="62402" y="96686"/>
                    <a:pt x="62369" y="96686"/>
                  </a:cubicBezTo>
                  <a:cubicBezTo>
                    <a:pt x="62337" y="96751"/>
                    <a:pt x="62272" y="96784"/>
                    <a:pt x="62206" y="96849"/>
                  </a:cubicBezTo>
                  <a:lnTo>
                    <a:pt x="58814" y="100307"/>
                  </a:lnTo>
                  <a:lnTo>
                    <a:pt x="55128" y="97371"/>
                  </a:lnTo>
                  <a:lnTo>
                    <a:pt x="59727" y="89836"/>
                  </a:lnTo>
                  <a:close/>
                  <a:moveTo>
                    <a:pt x="50822" y="104384"/>
                  </a:moveTo>
                  <a:lnTo>
                    <a:pt x="56596" y="108984"/>
                  </a:lnTo>
                  <a:cubicBezTo>
                    <a:pt x="57339" y="109579"/>
                    <a:pt x="58232" y="109868"/>
                    <a:pt x="59123" y="109868"/>
                  </a:cubicBezTo>
                  <a:cubicBezTo>
                    <a:pt x="60186" y="109868"/>
                    <a:pt x="61245" y="109456"/>
                    <a:pt x="62043" y="108658"/>
                  </a:cubicBezTo>
                  <a:lnTo>
                    <a:pt x="64425" y="106211"/>
                  </a:lnTo>
                  <a:lnTo>
                    <a:pt x="69578" y="114333"/>
                  </a:lnTo>
                  <a:cubicBezTo>
                    <a:pt x="69611" y="114431"/>
                    <a:pt x="69676" y="114496"/>
                    <a:pt x="69709" y="114562"/>
                  </a:cubicBezTo>
                  <a:cubicBezTo>
                    <a:pt x="69742" y="114594"/>
                    <a:pt x="69742" y="114594"/>
                    <a:pt x="69742" y="114594"/>
                  </a:cubicBezTo>
                  <a:cubicBezTo>
                    <a:pt x="69774" y="114660"/>
                    <a:pt x="69839" y="114725"/>
                    <a:pt x="69872" y="114790"/>
                  </a:cubicBezTo>
                  <a:lnTo>
                    <a:pt x="69905" y="114790"/>
                  </a:lnTo>
                  <a:cubicBezTo>
                    <a:pt x="69937" y="114855"/>
                    <a:pt x="70003" y="114921"/>
                    <a:pt x="70068" y="114986"/>
                  </a:cubicBezTo>
                  <a:cubicBezTo>
                    <a:pt x="70427" y="115345"/>
                    <a:pt x="70851" y="115671"/>
                    <a:pt x="71307" y="115866"/>
                  </a:cubicBezTo>
                  <a:lnTo>
                    <a:pt x="71340" y="115866"/>
                  </a:lnTo>
                  <a:cubicBezTo>
                    <a:pt x="71405" y="115899"/>
                    <a:pt x="71470" y="115932"/>
                    <a:pt x="71536" y="115964"/>
                  </a:cubicBezTo>
                  <a:cubicBezTo>
                    <a:pt x="71568" y="115964"/>
                    <a:pt x="71568" y="115997"/>
                    <a:pt x="71568" y="115997"/>
                  </a:cubicBezTo>
                  <a:cubicBezTo>
                    <a:pt x="71634" y="115997"/>
                    <a:pt x="71731" y="116030"/>
                    <a:pt x="71797" y="116062"/>
                  </a:cubicBezTo>
                  <a:lnTo>
                    <a:pt x="71862" y="116062"/>
                  </a:lnTo>
                  <a:cubicBezTo>
                    <a:pt x="71894" y="116095"/>
                    <a:pt x="71960" y="116095"/>
                    <a:pt x="72025" y="116127"/>
                  </a:cubicBezTo>
                  <a:cubicBezTo>
                    <a:pt x="72058" y="116127"/>
                    <a:pt x="72090" y="116127"/>
                    <a:pt x="72123" y="116160"/>
                  </a:cubicBezTo>
                  <a:cubicBezTo>
                    <a:pt x="72155" y="116160"/>
                    <a:pt x="72221" y="116160"/>
                    <a:pt x="72286" y="116193"/>
                  </a:cubicBezTo>
                  <a:lnTo>
                    <a:pt x="72384" y="116193"/>
                  </a:lnTo>
                  <a:cubicBezTo>
                    <a:pt x="72449" y="116193"/>
                    <a:pt x="72482" y="116225"/>
                    <a:pt x="72514" y="116225"/>
                  </a:cubicBezTo>
                  <a:lnTo>
                    <a:pt x="72775" y="116225"/>
                  </a:lnTo>
                  <a:cubicBezTo>
                    <a:pt x="72840" y="116258"/>
                    <a:pt x="72873" y="116258"/>
                    <a:pt x="72906" y="116258"/>
                  </a:cubicBezTo>
                  <a:lnTo>
                    <a:pt x="73101" y="116258"/>
                  </a:lnTo>
                  <a:cubicBezTo>
                    <a:pt x="74504" y="116225"/>
                    <a:pt x="75809" y="115442"/>
                    <a:pt x="76526" y="114236"/>
                  </a:cubicBezTo>
                  <a:lnTo>
                    <a:pt x="80213" y="107940"/>
                  </a:lnTo>
                  <a:lnTo>
                    <a:pt x="84323" y="114660"/>
                  </a:lnTo>
                  <a:lnTo>
                    <a:pt x="51605" y="168156"/>
                  </a:lnTo>
                  <a:lnTo>
                    <a:pt x="51311" y="168645"/>
                  </a:lnTo>
                  <a:lnTo>
                    <a:pt x="11548" y="168645"/>
                  </a:lnTo>
                  <a:lnTo>
                    <a:pt x="50822" y="104384"/>
                  </a:lnTo>
                  <a:close/>
                  <a:moveTo>
                    <a:pt x="129077" y="1"/>
                  </a:moveTo>
                  <a:cubicBezTo>
                    <a:pt x="126826" y="1"/>
                    <a:pt x="125000" y="1827"/>
                    <a:pt x="125000" y="4078"/>
                  </a:cubicBezTo>
                  <a:lnTo>
                    <a:pt x="125000" y="56303"/>
                  </a:lnTo>
                  <a:lnTo>
                    <a:pt x="122292" y="56303"/>
                  </a:lnTo>
                  <a:cubicBezTo>
                    <a:pt x="120857" y="56303"/>
                    <a:pt x="119552" y="57053"/>
                    <a:pt x="118802" y="58260"/>
                  </a:cubicBezTo>
                  <a:lnTo>
                    <a:pt x="89085" y="106831"/>
                  </a:lnTo>
                  <a:lnTo>
                    <a:pt x="83605" y="97860"/>
                  </a:lnTo>
                  <a:lnTo>
                    <a:pt x="74895" y="83638"/>
                  </a:lnTo>
                  <a:cubicBezTo>
                    <a:pt x="74145" y="82431"/>
                    <a:pt x="72840" y="81681"/>
                    <a:pt x="71405" y="81681"/>
                  </a:cubicBezTo>
                  <a:lnTo>
                    <a:pt x="57444" y="81681"/>
                  </a:lnTo>
                  <a:cubicBezTo>
                    <a:pt x="56041" y="81681"/>
                    <a:pt x="54704" y="82431"/>
                    <a:pt x="53954" y="83638"/>
                  </a:cubicBezTo>
                  <a:lnTo>
                    <a:pt x="783" y="170570"/>
                  </a:lnTo>
                  <a:cubicBezTo>
                    <a:pt x="33" y="171842"/>
                    <a:pt x="0" y="173408"/>
                    <a:pt x="718" y="174713"/>
                  </a:cubicBezTo>
                  <a:cubicBezTo>
                    <a:pt x="1436" y="175985"/>
                    <a:pt x="2806" y="176800"/>
                    <a:pt x="4273" y="176800"/>
                  </a:cubicBezTo>
                  <a:lnTo>
                    <a:pt x="204886" y="176800"/>
                  </a:lnTo>
                  <a:cubicBezTo>
                    <a:pt x="206354" y="176800"/>
                    <a:pt x="207724" y="175985"/>
                    <a:pt x="208441" y="174713"/>
                  </a:cubicBezTo>
                  <a:cubicBezTo>
                    <a:pt x="209159" y="173408"/>
                    <a:pt x="209126" y="171842"/>
                    <a:pt x="208376" y="170570"/>
                  </a:cubicBezTo>
                  <a:lnTo>
                    <a:pt x="188217" y="137624"/>
                  </a:lnTo>
                  <a:cubicBezTo>
                    <a:pt x="187451" y="136369"/>
                    <a:pt x="186117" y="135683"/>
                    <a:pt x="184747" y="135683"/>
                  </a:cubicBezTo>
                  <a:cubicBezTo>
                    <a:pt x="184016" y="135683"/>
                    <a:pt x="183276" y="135878"/>
                    <a:pt x="182606" y="136287"/>
                  </a:cubicBezTo>
                  <a:cubicBezTo>
                    <a:pt x="180682" y="137461"/>
                    <a:pt x="180062" y="139973"/>
                    <a:pt x="181236" y="141897"/>
                  </a:cubicBezTo>
                  <a:lnTo>
                    <a:pt x="197611" y="168645"/>
                  </a:lnTo>
                  <a:lnTo>
                    <a:pt x="60869" y="168645"/>
                  </a:lnTo>
                  <a:lnTo>
                    <a:pt x="111169" y="86346"/>
                  </a:lnTo>
                  <a:lnTo>
                    <a:pt x="120107" y="93457"/>
                  </a:lnTo>
                  <a:cubicBezTo>
                    <a:pt x="120368" y="93685"/>
                    <a:pt x="120629" y="93848"/>
                    <a:pt x="120922" y="93979"/>
                  </a:cubicBezTo>
                  <a:cubicBezTo>
                    <a:pt x="121469" y="94235"/>
                    <a:pt x="122058" y="94362"/>
                    <a:pt x="122645" y="94362"/>
                  </a:cubicBezTo>
                  <a:cubicBezTo>
                    <a:pt x="123703" y="94362"/>
                    <a:pt x="124757" y="93949"/>
                    <a:pt x="125554" y="93130"/>
                  </a:cubicBezTo>
                  <a:lnTo>
                    <a:pt x="129990" y="88662"/>
                  </a:lnTo>
                  <a:lnTo>
                    <a:pt x="137787" y="100992"/>
                  </a:lnTo>
                  <a:cubicBezTo>
                    <a:pt x="137819" y="101090"/>
                    <a:pt x="137884" y="101155"/>
                    <a:pt x="137950" y="101220"/>
                  </a:cubicBezTo>
                  <a:cubicBezTo>
                    <a:pt x="137950" y="101220"/>
                    <a:pt x="137950" y="101253"/>
                    <a:pt x="137950" y="101253"/>
                  </a:cubicBezTo>
                  <a:cubicBezTo>
                    <a:pt x="138015" y="101318"/>
                    <a:pt x="138048" y="101383"/>
                    <a:pt x="138113" y="101416"/>
                  </a:cubicBezTo>
                  <a:cubicBezTo>
                    <a:pt x="138113" y="101449"/>
                    <a:pt x="138113" y="101449"/>
                    <a:pt x="138113" y="101449"/>
                  </a:cubicBezTo>
                  <a:cubicBezTo>
                    <a:pt x="138178" y="101514"/>
                    <a:pt x="138211" y="101579"/>
                    <a:pt x="138276" y="101612"/>
                  </a:cubicBezTo>
                  <a:cubicBezTo>
                    <a:pt x="138276" y="101612"/>
                    <a:pt x="138276" y="101644"/>
                    <a:pt x="138276" y="101644"/>
                  </a:cubicBezTo>
                  <a:cubicBezTo>
                    <a:pt x="138994" y="102394"/>
                    <a:pt x="139972" y="102851"/>
                    <a:pt x="141049" y="102884"/>
                  </a:cubicBezTo>
                  <a:lnTo>
                    <a:pt x="141310" y="102884"/>
                  </a:lnTo>
                  <a:cubicBezTo>
                    <a:pt x="142745" y="102884"/>
                    <a:pt x="144050" y="102101"/>
                    <a:pt x="144767" y="100861"/>
                  </a:cubicBezTo>
                  <a:lnTo>
                    <a:pt x="150345" y="91304"/>
                  </a:lnTo>
                  <a:lnTo>
                    <a:pt x="161371" y="109375"/>
                  </a:lnTo>
                  <a:cubicBezTo>
                    <a:pt x="162142" y="110639"/>
                    <a:pt x="163490" y="111340"/>
                    <a:pt x="164869" y="111340"/>
                  </a:cubicBezTo>
                  <a:cubicBezTo>
                    <a:pt x="165591" y="111340"/>
                    <a:pt x="166321" y="111148"/>
                    <a:pt x="166981" y="110745"/>
                  </a:cubicBezTo>
                  <a:cubicBezTo>
                    <a:pt x="168906" y="109571"/>
                    <a:pt x="169526" y="107059"/>
                    <a:pt x="168351" y="105135"/>
                  </a:cubicBezTo>
                  <a:lnTo>
                    <a:pt x="139679" y="58260"/>
                  </a:lnTo>
                  <a:cubicBezTo>
                    <a:pt x="138928" y="57053"/>
                    <a:pt x="137623" y="56303"/>
                    <a:pt x="136188" y="56303"/>
                  </a:cubicBezTo>
                  <a:lnTo>
                    <a:pt x="133155" y="56303"/>
                  </a:lnTo>
                  <a:lnTo>
                    <a:pt x="133155" y="36665"/>
                  </a:lnTo>
                  <a:lnTo>
                    <a:pt x="171418" y="36665"/>
                  </a:lnTo>
                  <a:cubicBezTo>
                    <a:pt x="172755" y="36665"/>
                    <a:pt x="174027" y="35980"/>
                    <a:pt x="174810" y="34871"/>
                  </a:cubicBezTo>
                  <a:cubicBezTo>
                    <a:pt x="175560" y="33730"/>
                    <a:pt x="175691" y="32294"/>
                    <a:pt x="175202" y="31055"/>
                  </a:cubicBezTo>
                  <a:lnTo>
                    <a:pt x="170048" y="18333"/>
                  </a:lnTo>
                  <a:lnTo>
                    <a:pt x="175202" y="5611"/>
                  </a:lnTo>
                  <a:cubicBezTo>
                    <a:pt x="175691" y="4372"/>
                    <a:pt x="175560" y="2937"/>
                    <a:pt x="174810" y="1795"/>
                  </a:cubicBezTo>
                  <a:cubicBezTo>
                    <a:pt x="174027" y="686"/>
                    <a:pt x="172755" y="1"/>
                    <a:pt x="171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2006;p63">
            <a:extLst>
              <a:ext uri="{FF2B5EF4-FFF2-40B4-BE49-F238E27FC236}">
                <a16:creationId xmlns:a16="http://schemas.microsoft.com/office/drawing/2014/main" id="{E5DED57C-763D-41E1-B0E0-0DCB27CA3762}"/>
              </a:ext>
            </a:extLst>
          </p:cNvPr>
          <p:cNvGrpSpPr/>
          <p:nvPr/>
        </p:nvGrpSpPr>
        <p:grpSpPr>
          <a:xfrm>
            <a:off x="4148029" y="3439574"/>
            <a:ext cx="346784" cy="350730"/>
            <a:chOff x="1219975" y="238125"/>
            <a:chExt cx="5160475" cy="5219200"/>
          </a:xfrm>
        </p:grpSpPr>
        <p:sp>
          <p:nvSpPr>
            <p:cNvPr id="88" name="Google Shape;2007;p63">
              <a:extLst>
                <a:ext uri="{FF2B5EF4-FFF2-40B4-BE49-F238E27FC236}">
                  <a16:creationId xmlns:a16="http://schemas.microsoft.com/office/drawing/2014/main" id="{59A232B0-AEC6-4FC2-8368-A3812BDA9075}"/>
                </a:ext>
              </a:extLst>
            </p:cNvPr>
            <p:cNvSpPr/>
            <p:nvPr/>
          </p:nvSpPr>
          <p:spPr>
            <a:xfrm>
              <a:off x="3698275" y="238125"/>
              <a:ext cx="203900" cy="340075"/>
            </a:xfrm>
            <a:custGeom>
              <a:avLst/>
              <a:gdLst/>
              <a:ahLst/>
              <a:cxnLst/>
              <a:rect l="l" t="t" r="r" b="b"/>
              <a:pathLst>
                <a:path w="8156" h="13603" extrusionOk="0">
                  <a:moveTo>
                    <a:pt x="4078" y="0"/>
                  </a:moveTo>
                  <a:cubicBezTo>
                    <a:pt x="1827" y="0"/>
                    <a:pt x="0" y="1827"/>
                    <a:pt x="0" y="4077"/>
                  </a:cubicBezTo>
                  <a:lnTo>
                    <a:pt x="0" y="9525"/>
                  </a:lnTo>
                  <a:cubicBezTo>
                    <a:pt x="0" y="11776"/>
                    <a:pt x="1827" y="13602"/>
                    <a:pt x="4078" y="13602"/>
                  </a:cubicBezTo>
                  <a:cubicBezTo>
                    <a:pt x="6328" y="13602"/>
                    <a:pt x="8155" y="11776"/>
                    <a:pt x="8155" y="9525"/>
                  </a:cubicBezTo>
                  <a:lnTo>
                    <a:pt x="8155" y="4077"/>
                  </a:lnTo>
                  <a:cubicBezTo>
                    <a:pt x="8155" y="1827"/>
                    <a:pt x="6328"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08;p63">
              <a:extLst>
                <a:ext uri="{FF2B5EF4-FFF2-40B4-BE49-F238E27FC236}">
                  <a16:creationId xmlns:a16="http://schemas.microsoft.com/office/drawing/2014/main" id="{F84D36B6-DB8A-4865-9615-D425B36E491D}"/>
                </a:ext>
              </a:extLst>
            </p:cNvPr>
            <p:cNvSpPr/>
            <p:nvPr/>
          </p:nvSpPr>
          <p:spPr>
            <a:xfrm>
              <a:off x="1893575" y="920875"/>
              <a:ext cx="362925" cy="343150"/>
            </a:xfrm>
            <a:custGeom>
              <a:avLst/>
              <a:gdLst/>
              <a:ahLst/>
              <a:cxnLst/>
              <a:rect l="l" t="t" r="r" b="b"/>
              <a:pathLst>
                <a:path w="14517" h="13726" extrusionOk="0">
                  <a:moveTo>
                    <a:pt x="4469" y="1"/>
                  </a:moveTo>
                  <a:cubicBezTo>
                    <a:pt x="3425" y="1"/>
                    <a:pt x="2382" y="401"/>
                    <a:pt x="1599" y="1200"/>
                  </a:cubicBezTo>
                  <a:cubicBezTo>
                    <a:pt x="0" y="2798"/>
                    <a:pt x="0" y="5375"/>
                    <a:pt x="1599" y="6973"/>
                  </a:cubicBezTo>
                  <a:lnTo>
                    <a:pt x="7144" y="12551"/>
                  </a:lnTo>
                  <a:cubicBezTo>
                    <a:pt x="7960" y="13334"/>
                    <a:pt x="9003" y="13726"/>
                    <a:pt x="10047" y="13726"/>
                  </a:cubicBezTo>
                  <a:cubicBezTo>
                    <a:pt x="11091" y="13726"/>
                    <a:pt x="12135" y="13334"/>
                    <a:pt x="12918" y="12519"/>
                  </a:cubicBezTo>
                  <a:cubicBezTo>
                    <a:pt x="14516" y="10953"/>
                    <a:pt x="14516" y="8376"/>
                    <a:pt x="12918" y="6778"/>
                  </a:cubicBezTo>
                  <a:lnTo>
                    <a:pt x="7340" y="1200"/>
                  </a:lnTo>
                  <a:cubicBezTo>
                    <a:pt x="6557" y="401"/>
                    <a:pt x="5513" y="1"/>
                    <a:pt x="4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09;p63">
              <a:extLst>
                <a:ext uri="{FF2B5EF4-FFF2-40B4-BE49-F238E27FC236}">
                  <a16:creationId xmlns:a16="http://schemas.microsoft.com/office/drawing/2014/main" id="{BD297E88-497E-45C0-BBF9-B91EAE43909D}"/>
                </a:ext>
              </a:extLst>
            </p:cNvPr>
            <p:cNvSpPr/>
            <p:nvPr/>
          </p:nvSpPr>
          <p:spPr>
            <a:xfrm>
              <a:off x="5343925" y="920875"/>
              <a:ext cx="362925" cy="343150"/>
            </a:xfrm>
            <a:custGeom>
              <a:avLst/>
              <a:gdLst/>
              <a:ahLst/>
              <a:cxnLst/>
              <a:rect l="l" t="t" r="r" b="b"/>
              <a:pathLst>
                <a:path w="14517" h="13726" extrusionOk="0">
                  <a:moveTo>
                    <a:pt x="10048" y="1"/>
                  </a:moveTo>
                  <a:cubicBezTo>
                    <a:pt x="9004" y="1"/>
                    <a:pt x="7960" y="401"/>
                    <a:pt x="7177" y="1200"/>
                  </a:cubicBezTo>
                  <a:lnTo>
                    <a:pt x="1599" y="6778"/>
                  </a:lnTo>
                  <a:cubicBezTo>
                    <a:pt x="1" y="8376"/>
                    <a:pt x="1" y="10953"/>
                    <a:pt x="1599" y="12519"/>
                  </a:cubicBezTo>
                  <a:cubicBezTo>
                    <a:pt x="2382" y="13334"/>
                    <a:pt x="3426" y="13726"/>
                    <a:pt x="4470" y="13726"/>
                  </a:cubicBezTo>
                  <a:cubicBezTo>
                    <a:pt x="5514" y="13726"/>
                    <a:pt x="6558" y="13334"/>
                    <a:pt x="7373" y="12519"/>
                  </a:cubicBezTo>
                  <a:lnTo>
                    <a:pt x="12918" y="6973"/>
                  </a:lnTo>
                  <a:cubicBezTo>
                    <a:pt x="14517" y="5375"/>
                    <a:pt x="14517" y="2798"/>
                    <a:pt x="12918" y="1200"/>
                  </a:cubicBezTo>
                  <a:cubicBezTo>
                    <a:pt x="12136" y="401"/>
                    <a:pt x="11092" y="1"/>
                    <a:pt x="10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10;p63">
              <a:extLst>
                <a:ext uri="{FF2B5EF4-FFF2-40B4-BE49-F238E27FC236}">
                  <a16:creationId xmlns:a16="http://schemas.microsoft.com/office/drawing/2014/main" id="{A70F36C2-6DF5-4987-87D4-62DCBC9BF087}"/>
                </a:ext>
              </a:extLst>
            </p:cNvPr>
            <p:cNvSpPr/>
            <p:nvPr/>
          </p:nvSpPr>
          <p:spPr>
            <a:xfrm>
              <a:off x="6039550" y="2715600"/>
              <a:ext cx="340900" cy="203900"/>
            </a:xfrm>
            <a:custGeom>
              <a:avLst/>
              <a:gdLst/>
              <a:ahLst/>
              <a:cxnLst/>
              <a:rect l="l" t="t" r="r" b="b"/>
              <a:pathLst>
                <a:path w="13636" h="8156" extrusionOk="0">
                  <a:moveTo>
                    <a:pt x="4078" y="0"/>
                  </a:moveTo>
                  <a:cubicBezTo>
                    <a:pt x="1827" y="0"/>
                    <a:pt x="1" y="1827"/>
                    <a:pt x="1" y="4078"/>
                  </a:cubicBezTo>
                  <a:cubicBezTo>
                    <a:pt x="1" y="6328"/>
                    <a:pt x="1827" y="8155"/>
                    <a:pt x="4078" y="8155"/>
                  </a:cubicBezTo>
                  <a:lnTo>
                    <a:pt x="9558" y="8155"/>
                  </a:lnTo>
                  <a:cubicBezTo>
                    <a:pt x="11809" y="8155"/>
                    <a:pt x="13636" y="6328"/>
                    <a:pt x="13636" y="4078"/>
                  </a:cubicBezTo>
                  <a:cubicBezTo>
                    <a:pt x="13636" y="1827"/>
                    <a:pt x="11809" y="0"/>
                    <a:pt x="9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11;p63">
              <a:extLst>
                <a:ext uri="{FF2B5EF4-FFF2-40B4-BE49-F238E27FC236}">
                  <a16:creationId xmlns:a16="http://schemas.microsoft.com/office/drawing/2014/main" id="{DEC3D3D1-1F86-4654-971D-1FA8DB9C24AD}"/>
                </a:ext>
              </a:extLst>
            </p:cNvPr>
            <p:cNvSpPr/>
            <p:nvPr/>
          </p:nvSpPr>
          <p:spPr>
            <a:xfrm>
              <a:off x="1219975" y="2715600"/>
              <a:ext cx="340900" cy="203900"/>
            </a:xfrm>
            <a:custGeom>
              <a:avLst/>
              <a:gdLst/>
              <a:ahLst/>
              <a:cxnLst/>
              <a:rect l="l" t="t" r="r" b="b"/>
              <a:pathLst>
                <a:path w="13636" h="8156" extrusionOk="0">
                  <a:moveTo>
                    <a:pt x="4078" y="0"/>
                  </a:moveTo>
                  <a:cubicBezTo>
                    <a:pt x="1827" y="0"/>
                    <a:pt x="0" y="1827"/>
                    <a:pt x="0" y="4078"/>
                  </a:cubicBezTo>
                  <a:cubicBezTo>
                    <a:pt x="0" y="6328"/>
                    <a:pt x="1827" y="8155"/>
                    <a:pt x="4078" y="8155"/>
                  </a:cubicBezTo>
                  <a:lnTo>
                    <a:pt x="9558" y="8155"/>
                  </a:lnTo>
                  <a:cubicBezTo>
                    <a:pt x="11809" y="8155"/>
                    <a:pt x="13635" y="6328"/>
                    <a:pt x="13635" y="4078"/>
                  </a:cubicBezTo>
                  <a:cubicBezTo>
                    <a:pt x="13635" y="1827"/>
                    <a:pt x="11809" y="0"/>
                    <a:pt x="9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12;p63">
              <a:extLst>
                <a:ext uri="{FF2B5EF4-FFF2-40B4-BE49-F238E27FC236}">
                  <a16:creationId xmlns:a16="http://schemas.microsoft.com/office/drawing/2014/main" id="{80A33C16-EB6E-4CAE-9668-19A0B35C953B}"/>
                </a:ext>
              </a:extLst>
            </p:cNvPr>
            <p:cNvSpPr/>
            <p:nvPr/>
          </p:nvSpPr>
          <p:spPr>
            <a:xfrm>
              <a:off x="1842200" y="817925"/>
              <a:ext cx="3916025" cy="4639400"/>
            </a:xfrm>
            <a:custGeom>
              <a:avLst/>
              <a:gdLst/>
              <a:ahLst/>
              <a:cxnLst/>
              <a:rect l="l" t="t" r="r" b="b"/>
              <a:pathLst>
                <a:path w="156641" h="185576" extrusionOk="0">
                  <a:moveTo>
                    <a:pt x="78321" y="8156"/>
                  </a:moveTo>
                  <a:cubicBezTo>
                    <a:pt x="117008" y="8156"/>
                    <a:pt x="148486" y="39601"/>
                    <a:pt x="148486" y="78288"/>
                  </a:cubicBezTo>
                  <a:cubicBezTo>
                    <a:pt x="148486" y="110028"/>
                    <a:pt x="127087" y="137885"/>
                    <a:pt x="96457" y="146072"/>
                  </a:cubicBezTo>
                  <a:cubicBezTo>
                    <a:pt x="94696" y="146562"/>
                    <a:pt x="93456" y="148160"/>
                    <a:pt x="93456" y="150019"/>
                  </a:cubicBezTo>
                  <a:lnTo>
                    <a:pt x="93456" y="157587"/>
                  </a:lnTo>
                  <a:lnTo>
                    <a:pt x="63185" y="157587"/>
                  </a:lnTo>
                  <a:lnTo>
                    <a:pt x="63185" y="150019"/>
                  </a:lnTo>
                  <a:cubicBezTo>
                    <a:pt x="63185" y="148160"/>
                    <a:pt x="61945" y="146562"/>
                    <a:pt x="60184" y="146072"/>
                  </a:cubicBezTo>
                  <a:cubicBezTo>
                    <a:pt x="29554" y="137885"/>
                    <a:pt x="8155" y="110028"/>
                    <a:pt x="8155" y="78288"/>
                  </a:cubicBezTo>
                  <a:cubicBezTo>
                    <a:pt x="8155" y="39601"/>
                    <a:pt x="39633" y="8156"/>
                    <a:pt x="78321" y="8156"/>
                  </a:cubicBezTo>
                  <a:close/>
                  <a:moveTo>
                    <a:pt x="96914" y="165742"/>
                  </a:moveTo>
                  <a:lnTo>
                    <a:pt x="96914" y="177420"/>
                  </a:lnTo>
                  <a:lnTo>
                    <a:pt x="59727" y="177420"/>
                  </a:lnTo>
                  <a:lnTo>
                    <a:pt x="59727" y="165742"/>
                  </a:lnTo>
                  <a:close/>
                  <a:moveTo>
                    <a:pt x="78321" y="1"/>
                  </a:moveTo>
                  <a:cubicBezTo>
                    <a:pt x="35132" y="1"/>
                    <a:pt x="0" y="35100"/>
                    <a:pt x="0" y="78288"/>
                  </a:cubicBezTo>
                  <a:cubicBezTo>
                    <a:pt x="0" y="112670"/>
                    <a:pt x="22475" y="142974"/>
                    <a:pt x="55030" y="153086"/>
                  </a:cubicBezTo>
                  <a:lnTo>
                    <a:pt x="55030" y="157620"/>
                  </a:lnTo>
                  <a:cubicBezTo>
                    <a:pt x="53073" y="157913"/>
                    <a:pt x="51572" y="159610"/>
                    <a:pt x="51572" y="161665"/>
                  </a:cubicBezTo>
                  <a:lnTo>
                    <a:pt x="51572" y="181498"/>
                  </a:lnTo>
                  <a:cubicBezTo>
                    <a:pt x="51572" y="183748"/>
                    <a:pt x="53399" y="185575"/>
                    <a:pt x="55650" y="185575"/>
                  </a:cubicBezTo>
                  <a:lnTo>
                    <a:pt x="100991" y="185575"/>
                  </a:lnTo>
                  <a:cubicBezTo>
                    <a:pt x="103242" y="185575"/>
                    <a:pt x="105069" y="183748"/>
                    <a:pt x="105069" y="181498"/>
                  </a:cubicBezTo>
                  <a:lnTo>
                    <a:pt x="105069" y="161665"/>
                  </a:lnTo>
                  <a:cubicBezTo>
                    <a:pt x="105069" y="159610"/>
                    <a:pt x="103568" y="157913"/>
                    <a:pt x="101611" y="157620"/>
                  </a:cubicBezTo>
                  <a:lnTo>
                    <a:pt x="101611" y="153086"/>
                  </a:lnTo>
                  <a:cubicBezTo>
                    <a:pt x="134166" y="142974"/>
                    <a:pt x="156641" y="112670"/>
                    <a:pt x="156641" y="78288"/>
                  </a:cubicBezTo>
                  <a:cubicBezTo>
                    <a:pt x="156641" y="35100"/>
                    <a:pt x="121509" y="1"/>
                    <a:pt x="78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3;p63">
              <a:extLst>
                <a:ext uri="{FF2B5EF4-FFF2-40B4-BE49-F238E27FC236}">
                  <a16:creationId xmlns:a16="http://schemas.microsoft.com/office/drawing/2014/main" id="{CC631F17-0297-4D1B-8D71-701A2B37ADBC}"/>
                </a:ext>
              </a:extLst>
            </p:cNvPr>
            <p:cNvSpPr/>
            <p:nvPr/>
          </p:nvSpPr>
          <p:spPr>
            <a:xfrm>
              <a:off x="4967175" y="2587175"/>
              <a:ext cx="218575" cy="203475"/>
            </a:xfrm>
            <a:custGeom>
              <a:avLst/>
              <a:gdLst/>
              <a:ahLst/>
              <a:cxnLst/>
              <a:rect l="l" t="t" r="r" b="b"/>
              <a:pathLst>
                <a:path w="8743" h="8139" extrusionOk="0">
                  <a:moveTo>
                    <a:pt x="4427" y="1"/>
                  </a:moveTo>
                  <a:cubicBezTo>
                    <a:pt x="3485" y="1"/>
                    <a:pt x="2543" y="323"/>
                    <a:pt x="1795" y="962"/>
                  </a:cubicBezTo>
                  <a:cubicBezTo>
                    <a:pt x="490" y="2038"/>
                    <a:pt x="1" y="3865"/>
                    <a:pt x="588" y="5431"/>
                  </a:cubicBezTo>
                  <a:cubicBezTo>
                    <a:pt x="1142" y="7062"/>
                    <a:pt x="2708" y="8138"/>
                    <a:pt x="4404" y="8138"/>
                  </a:cubicBezTo>
                  <a:cubicBezTo>
                    <a:pt x="6329" y="8138"/>
                    <a:pt x="8025" y="6736"/>
                    <a:pt x="8417" y="4876"/>
                  </a:cubicBezTo>
                  <a:cubicBezTo>
                    <a:pt x="8743" y="3213"/>
                    <a:pt x="7992" y="1484"/>
                    <a:pt x="6557" y="603"/>
                  </a:cubicBezTo>
                  <a:cubicBezTo>
                    <a:pt x="5911" y="201"/>
                    <a:pt x="5169" y="1"/>
                    <a:pt x="4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14;p63">
              <a:extLst>
                <a:ext uri="{FF2B5EF4-FFF2-40B4-BE49-F238E27FC236}">
                  <a16:creationId xmlns:a16="http://schemas.microsoft.com/office/drawing/2014/main" id="{48EB7179-311C-408E-93E1-C078440AFFA7}"/>
                </a:ext>
              </a:extLst>
            </p:cNvPr>
            <p:cNvSpPr/>
            <p:nvPr/>
          </p:nvSpPr>
          <p:spPr>
            <a:xfrm>
              <a:off x="3253000" y="2027300"/>
              <a:ext cx="1130300" cy="1130325"/>
            </a:xfrm>
            <a:custGeom>
              <a:avLst/>
              <a:gdLst/>
              <a:ahLst/>
              <a:cxnLst/>
              <a:rect l="l" t="t" r="r" b="b"/>
              <a:pathLst>
                <a:path w="45212" h="45213" extrusionOk="0">
                  <a:moveTo>
                    <a:pt x="22606" y="8156"/>
                  </a:moveTo>
                  <a:cubicBezTo>
                    <a:pt x="30565" y="8156"/>
                    <a:pt x="37057" y="14647"/>
                    <a:pt x="37057" y="22607"/>
                  </a:cubicBezTo>
                  <a:cubicBezTo>
                    <a:pt x="37057" y="30566"/>
                    <a:pt x="30565" y="37057"/>
                    <a:pt x="22606" y="37057"/>
                  </a:cubicBezTo>
                  <a:cubicBezTo>
                    <a:pt x="14647" y="37057"/>
                    <a:pt x="8156" y="30566"/>
                    <a:pt x="8156" y="22607"/>
                  </a:cubicBezTo>
                  <a:cubicBezTo>
                    <a:pt x="8156" y="14647"/>
                    <a:pt x="14647" y="8156"/>
                    <a:pt x="22606" y="8156"/>
                  </a:cubicBezTo>
                  <a:close/>
                  <a:moveTo>
                    <a:pt x="22606" y="1"/>
                  </a:moveTo>
                  <a:cubicBezTo>
                    <a:pt x="10145" y="1"/>
                    <a:pt x="1" y="10146"/>
                    <a:pt x="1" y="22607"/>
                  </a:cubicBezTo>
                  <a:cubicBezTo>
                    <a:pt x="1" y="35067"/>
                    <a:pt x="10145" y="45212"/>
                    <a:pt x="22606" y="45212"/>
                  </a:cubicBezTo>
                  <a:cubicBezTo>
                    <a:pt x="35067" y="45212"/>
                    <a:pt x="45212" y="35067"/>
                    <a:pt x="45212" y="22607"/>
                  </a:cubicBezTo>
                  <a:cubicBezTo>
                    <a:pt x="45212" y="10146"/>
                    <a:pt x="35067" y="1"/>
                    <a:pt x="226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15;p63">
              <a:extLst>
                <a:ext uri="{FF2B5EF4-FFF2-40B4-BE49-F238E27FC236}">
                  <a16:creationId xmlns:a16="http://schemas.microsoft.com/office/drawing/2014/main" id="{5B2306BE-5E54-458B-893A-67D5334598A9}"/>
                </a:ext>
              </a:extLst>
            </p:cNvPr>
            <p:cNvSpPr/>
            <p:nvPr/>
          </p:nvSpPr>
          <p:spPr>
            <a:xfrm>
              <a:off x="2452175" y="1433625"/>
              <a:ext cx="2683025" cy="2731950"/>
            </a:xfrm>
            <a:custGeom>
              <a:avLst/>
              <a:gdLst/>
              <a:ahLst/>
              <a:cxnLst/>
              <a:rect l="l" t="t" r="r" b="b"/>
              <a:pathLst>
                <a:path w="107321" h="109278" extrusionOk="0">
                  <a:moveTo>
                    <a:pt x="71047" y="79528"/>
                  </a:moveTo>
                  <a:cubicBezTo>
                    <a:pt x="72221" y="79528"/>
                    <a:pt x="73167" y="80474"/>
                    <a:pt x="73167" y="81648"/>
                  </a:cubicBezTo>
                  <a:lnTo>
                    <a:pt x="73167" y="97306"/>
                  </a:lnTo>
                  <a:cubicBezTo>
                    <a:pt x="67279" y="99850"/>
                    <a:pt x="60959" y="101122"/>
                    <a:pt x="54643" y="101122"/>
                  </a:cubicBezTo>
                  <a:cubicBezTo>
                    <a:pt x="48327" y="101122"/>
                    <a:pt x="42015" y="99850"/>
                    <a:pt x="36144" y="97306"/>
                  </a:cubicBezTo>
                  <a:lnTo>
                    <a:pt x="36144" y="81648"/>
                  </a:lnTo>
                  <a:cubicBezTo>
                    <a:pt x="36144" y="80474"/>
                    <a:pt x="37057" y="79528"/>
                    <a:pt x="38231" y="79528"/>
                  </a:cubicBezTo>
                  <a:close/>
                  <a:moveTo>
                    <a:pt x="54639" y="1"/>
                  </a:moveTo>
                  <a:cubicBezTo>
                    <a:pt x="40026" y="1"/>
                    <a:pt x="26293" y="5677"/>
                    <a:pt x="15985" y="15984"/>
                  </a:cubicBezTo>
                  <a:cubicBezTo>
                    <a:pt x="5677" y="26292"/>
                    <a:pt x="1" y="40025"/>
                    <a:pt x="1" y="54639"/>
                  </a:cubicBezTo>
                  <a:cubicBezTo>
                    <a:pt x="1" y="69253"/>
                    <a:pt x="5677" y="82986"/>
                    <a:pt x="15985" y="93294"/>
                  </a:cubicBezTo>
                  <a:cubicBezTo>
                    <a:pt x="20160" y="97469"/>
                    <a:pt x="24955" y="100927"/>
                    <a:pt x="30207" y="103536"/>
                  </a:cubicBezTo>
                  <a:lnTo>
                    <a:pt x="30240" y="103536"/>
                  </a:lnTo>
                  <a:cubicBezTo>
                    <a:pt x="37873" y="107353"/>
                    <a:pt x="46256" y="109277"/>
                    <a:pt x="54639" y="109277"/>
                  </a:cubicBezTo>
                  <a:cubicBezTo>
                    <a:pt x="63023" y="109277"/>
                    <a:pt x="71406" y="107353"/>
                    <a:pt x="79039" y="103536"/>
                  </a:cubicBezTo>
                  <a:lnTo>
                    <a:pt x="79071" y="103536"/>
                  </a:lnTo>
                  <a:cubicBezTo>
                    <a:pt x="84323" y="100927"/>
                    <a:pt x="89118" y="97469"/>
                    <a:pt x="93294" y="93294"/>
                  </a:cubicBezTo>
                  <a:cubicBezTo>
                    <a:pt x="99394" y="87194"/>
                    <a:pt x="104026" y="79658"/>
                    <a:pt x="106635" y="71503"/>
                  </a:cubicBezTo>
                  <a:cubicBezTo>
                    <a:pt x="107320" y="69351"/>
                    <a:pt x="106146" y="67067"/>
                    <a:pt x="103993" y="66382"/>
                  </a:cubicBezTo>
                  <a:cubicBezTo>
                    <a:pt x="103576" y="66241"/>
                    <a:pt x="103152" y="66174"/>
                    <a:pt x="102734" y="66174"/>
                  </a:cubicBezTo>
                  <a:cubicBezTo>
                    <a:pt x="101025" y="66174"/>
                    <a:pt x="99422" y="67288"/>
                    <a:pt x="98872" y="68992"/>
                  </a:cubicBezTo>
                  <a:cubicBezTo>
                    <a:pt x="96621" y="76038"/>
                    <a:pt x="92804" y="82268"/>
                    <a:pt x="87520" y="87520"/>
                  </a:cubicBezTo>
                  <a:cubicBezTo>
                    <a:pt x="85595" y="89444"/>
                    <a:pt x="83508" y="91206"/>
                    <a:pt x="81322" y="92739"/>
                  </a:cubicBezTo>
                  <a:lnTo>
                    <a:pt x="81322" y="81648"/>
                  </a:lnTo>
                  <a:cubicBezTo>
                    <a:pt x="81322" y="75972"/>
                    <a:pt x="76723" y="71373"/>
                    <a:pt x="71047" y="71373"/>
                  </a:cubicBezTo>
                  <a:lnTo>
                    <a:pt x="38231" y="71373"/>
                  </a:lnTo>
                  <a:cubicBezTo>
                    <a:pt x="32588" y="71373"/>
                    <a:pt x="27989" y="75972"/>
                    <a:pt x="27989" y="81648"/>
                  </a:cubicBezTo>
                  <a:lnTo>
                    <a:pt x="27989" y="92739"/>
                  </a:lnTo>
                  <a:cubicBezTo>
                    <a:pt x="25771" y="91206"/>
                    <a:pt x="23683" y="89444"/>
                    <a:pt x="21758" y="87520"/>
                  </a:cubicBezTo>
                  <a:cubicBezTo>
                    <a:pt x="12984" y="78745"/>
                    <a:pt x="8156" y="67067"/>
                    <a:pt x="8156" y="54639"/>
                  </a:cubicBezTo>
                  <a:cubicBezTo>
                    <a:pt x="8156" y="42211"/>
                    <a:pt x="12984" y="30533"/>
                    <a:pt x="21758" y="21758"/>
                  </a:cubicBezTo>
                  <a:cubicBezTo>
                    <a:pt x="30533" y="12983"/>
                    <a:pt x="42211" y="8156"/>
                    <a:pt x="54639" y="8156"/>
                  </a:cubicBezTo>
                  <a:cubicBezTo>
                    <a:pt x="67067" y="8156"/>
                    <a:pt x="78778" y="12983"/>
                    <a:pt x="87520" y="21758"/>
                  </a:cubicBezTo>
                  <a:cubicBezTo>
                    <a:pt x="91076" y="25281"/>
                    <a:pt x="93979" y="29326"/>
                    <a:pt x="96230" y="33762"/>
                  </a:cubicBezTo>
                  <a:cubicBezTo>
                    <a:pt x="96946" y="35196"/>
                    <a:pt x="98384" y="36023"/>
                    <a:pt x="99869" y="36023"/>
                  </a:cubicBezTo>
                  <a:cubicBezTo>
                    <a:pt x="100480" y="36023"/>
                    <a:pt x="101098" y="35883"/>
                    <a:pt x="101677" y="35589"/>
                  </a:cubicBezTo>
                  <a:cubicBezTo>
                    <a:pt x="103699" y="34578"/>
                    <a:pt x="104515" y="32131"/>
                    <a:pt x="103504" y="30109"/>
                  </a:cubicBezTo>
                  <a:cubicBezTo>
                    <a:pt x="100894" y="24890"/>
                    <a:pt x="97436" y="20127"/>
                    <a:pt x="93294" y="15984"/>
                  </a:cubicBezTo>
                  <a:cubicBezTo>
                    <a:pt x="82986" y="5677"/>
                    <a:pt x="69253" y="1"/>
                    <a:pt x="54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2016;p63">
            <a:extLst>
              <a:ext uri="{FF2B5EF4-FFF2-40B4-BE49-F238E27FC236}">
                <a16:creationId xmlns:a16="http://schemas.microsoft.com/office/drawing/2014/main" id="{0EBC567A-B50B-4DB6-B6FE-6D414AE81BBF}"/>
              </a:ext>
            </a:extLst>
          </p:cNvPr>
          <p:cNvGrpSpPr/>
          <p:nvPr/>
        </p:nvGrpSpPr>
        <p:grpSpPr>
          <a:xfrm>
            <a:off x="4132870" y="4199795"/>
            <a:ext cx="332646" cy="317160"/>
            <a:chOff x="1190625" y="342500"/>
            <a:chExt cx="5255075" cy="5010425"/>
          </a:xfrm>
        </p:grpSpPr>
        <p:sp>
          <p:nvSpPr>
            <p:cNvPr id="98" name="Google Shape;2017;p63">
              <a:extLst>
                <a:ext uri="{FF2B5EF4-FFF2-40B4-BE49-F238E27FC236}">
                  <a16:creationId xmlns:a16="http://schemas.microsoft.com/office/drawing/2014/main" id="{5DADE55E-81FE-4819-BF67-B2CED41B2811}"/>
                </a:ext>
              </a:extLst>
            </p:cNvPr>
            <p:cNvSpPr/>
            <p:nvPr/>
          </p:nvSpPr>
          <p:spPr>
            <a:xfrm>
              <a:off x="1190625" y="342500"/>
              <a:ext cx="5255075" cy="5010425"/>
            </a:xfrm>
            <a:custGeom>
              <a:avLst/>
              <a:gdLst/>
              <a:ahLst/>
              <a:cxnLst/>
              <a:rect l="l" t="t" r="r" b="b"/>
              <a:pathLst>
                <a:path w="210203" h="200417" extrusionOk="0">
                  <a:moveTo>
                    <a:pt x="141016" y="8155"/>
                  </a:moveTo>
                  <a:cubicBezTo>
                    <a:pt x="144180" y="8155"/>
                    <a:pt x="146724" y="10732"/>
                    <a:pt x="146724" y="13864"/>
                  </a:cubicBezTo>
                  <a:cubicBezTo>
                    <a:pt x="146724" y="17028"/>
                    <a:pt x="144180" y="19572"/>
                    <a:pt x="141016" y="19572"/>
                  </a:cubicBezTo>
                  <a:lnTo>
                    <a:pt x="111658" y="19572"/>
                  </a:lnTo>
                  <a:cubicBezTo>
                    <a:pt x="108526" y="19572"/>
                    <a:pt x="105949" y="17028"/>
                    <a:pt x="105949" y="13864"/>
                  </a:cubicBezTo>
                  <a:cubicBezTo>
                    <a:pt x="105949" y="10732"/>
                    <a:pt x="108526" y="8155"/>
                    <a:pt x="111658" y="8155"/>
                  </a:cubicBezTo>
                  <a:close/>
                  <a:moveTo>
                    <a:pt x="136221" y="27727"/>
                  </a:moveTo>
                  <a:lnTo>
                    <a:pt x="136221" y="36306"/>
                  </a:lnTo>
                  <a:cubicBezTo>
                    <a:pt x="132942" y="35915"/>
                    <a:pt x="129639" y="35719"/>
                    <a:pt x="126341" y="35719"/>
                  </a:cubicBezTo>
                  <a:cubicBezTo>
                    <a:pt x="123042" y="35719"/>
                    <a:pt x="119748" y="35915"/>
                    <a:pt x="116486" y="36306"/>
                  </a:cubicBezTo>
                  <a:lnTo>
                    <a:pt x="116486" y="27727"/>
                  </a:lnTo>
                  <a:close/>
                  <a:moveTo>
                    <a:pt x="111658" y="0"/>
                  </a:moveTo>
                  <a:cubicBezTo>
                    <a:pt x="104025" y="0"/>
                    <a:pt x="97794" y="6231"/>
                    <a:pt x="97794" y="13864"/>
                  </a:cubicBezTo>
                  <a:cubicBezTo>
                    <a:pt x="97794" y="20355"/>
                    <a:pt x="102296" y="25835"/>
                    <a:pt x="108331" y="27336"/>
                  </a:cubicBezTo>
                  <a:lnTo>
                    <a:pt x="108331" y="37709"/>
                  </a:lnTo>
                  <a:cubicBezTo>
                    <a:pt x="93586" y="41004"/>
                    <a:pt x="79592" y="48376"/>
                    <a:pt x="68176" y="59793"/>
                  </a:cubicBezTo>
                  <a:cubicBezTo>
                    <a:pt x="65664" y="62304"/>
                    <a:pt x="63348" y="64946"/>
                    <a:pt x="61227" y="67654"/>
                  </a:cubicBezTo>
                  <a:lnTo>
                    <a:pt x="31870" y="67654"/>
                  </a:lnTo>
                  <a:cubicBezTo>
                    <a:pt x="29619" y="67654"/>
                    <a:pt x="27792" y="69481"/>
                    <a:pt x="27792" y="71731"/>
                  </a:cubicBezTo>
                  <a:cubicBezTo>
                    <a:pt x="27792" y="73982"/>
                    <a:pt x="29619" y="75809"/>
                    <a:pt x="31870" y="75809"/>
                  </a:cubicBezTo>
                  <a:lnTo>
                    <a:pt x="55682" y="75809"/>
                  </a:lnTo>
                  <a:cubicBezTo>
                    <a:pt x="52714" y="80800"/>
                    <a:pt x="50300" y="86052"/>
                    <a:pt x="48441" y="91466"/>
                  </a:cubicBezTo>
                  <a:lnTo>
                    <a:pt x="4077" y="91466"/>
                  </a:lnTo>
                  <a:cubicBezTo>
                    <a:pt x="1827" y="91466"/>
                    <a:pt x="0" y="93293"/>
                    <a:pt x="0" y="95544"/>
                  </a:cubicBezTo>
                  <a:cubicBezTo>
                    <a:pt x="0" y="97795"/>
                    <a:pt x="1827" y="99621"/>
                    <a:pt x="4077" y="99621"/>
                  </a:cubicBezTo>
                  <a:lnTo>
                    <a:pt x="46157" y="99621"/>
                  </a:lnTo>
                  <a:cubicBezTo>
                    <a:pt x="44983" y="104775"/>
                    <a:pt x="44298" y="110027"/>
                    <a:pt x="44135" y="115312"/>
                  </a:cubicBezTo>
                  <a:lnTo>
                    <a:pt x="26096" y="115312"/>
                  </a:lnTo>
                  <a:cubicBezTo>
                    <a:pt x="23845" y="115312"/>
                    <a:pt x="22018" y="117138"/>
                    <a:pt x="22018" y="119389"/>
                  </a:cubicBezTo>
                  <a:cubicBezTo>
                    <a:pt x="22018" y="121640"/>
                    <a:pt x="23845" y="123467"/>
                    <a:pt x="26096" y="123467"/>
                  </a:cubicBezTo>
                  <a:lnTo>
                    <a:pt x="44265" y="123467"/>
                  </a:lnTo>
                  <a:cubicBezTo>
                    <a:pt x="44591" y="128718"/>
                    <a:pt x="45439" y="133970"/>
                    <a:pt x="46810" y="139124"/>
                  </a:cubicBezTo>
                  <a:lnTo>
                    <a:pt x="20387" y="139124"/>
                  </a:lnTo>
                  <a:cubicBezTo>
                    <a:pt x="18137" y="139124"/>
                    <a:pt x="16310" y="140951"/>
                    <a:pt x="16310" y="143202"/>
                  </a:cubicBezTo>
                  <a:cubicBezTo>
                    <a:pt x="16310" y="145452"/>
                    <a:pt x="18137" y="147279"/>
                    <a:pt x="20387" y="147279"/>
                  </a:cubicBezTo>
                  <a:lnTo>
                    <a:pt x="49419" y="147279"/>
                  </a:lnTo>
                  <a:cubicBezTo>
                    <a:pt x="53399" y="157880"/>
                    <a:pt x="59662" y="167797"/>
                    <a:pt x="68176" y="176278"/>
                  </a:cubicBezTo>
                  <a:cubicBezTo>
                    <a:pt x="81582" y="189717"/>
                    <a:pt x="99393" y="198133"/>
                    <a:pt x="118247" y="200025"/>
                  </a:cubicBezTo>
                  <a:cubicBezTo>
                    <a:pt x="120954" y="200286"/>
                    <a:pt x="123662" y="200417"/>
                    <a:pt x="126337" y="200417"/>
                  </a:cubicBezTo>
                  <a:cubicBezTo>
                    <a:pt x="142255" y="200417"/>
                    <a:pt x="157978" y="195817"/>
                    <a:pt x="171287" y="187108"/>
                  </a:cubicBezTo>
                  <a:cubicBezTo>
                    <a:pt x="173179" y="185901"/>
                    <a:pt x="173701" y="183357"/>
                    <a:pt x="172494" y="181497"/>
                  </a:cubicBezTo>
                  <a:cubicBezTo>
                    <a:pt x="171703" y="180290"/>
                    <a:pt x="170395" y="179628"/>
                    <a:pt x="169060" y="179628"/>
                  </a:cubicBezTo>
                  <a:cubicBezTo>
                    <a:pt x="168302" y="179628"/>
                    <a:pt x="167536" y="179841"/>
                    <a:pt x="166851" y="180290"/>
                  </a:cubicBezTo>
                  <a:cubicBezTo>
                    <a:pt x="154556" y="188285"/>
                    <a:pt x="140508" y="192190"/>
                    <a:pt x="126523" y="192190"/>
                  </a:cubicBezTo>
                  <a:cubicBezTo>
                    <a:pt x="107298" y="192190"/>
                    <a:pt x="88192" y="184812"/>
                    <a:pt x="73917" y="170537"/>
                  </a:cubicBezTo>
                  <a:cubicBezTo>
                    <a:pt x="44983" y="141571"/>
                    <a:pt x="44983" y="94500"/>
                    <a:pt x="73917" y="65566"/>
                  </a:cubicBezTo>
                  <a:cubicBezTo>
                    <a:pt x="88384" y="51099"/>
                    <a:pt x="107393" y="43866"/>
                    <a:pt x="126402" y="43866"/>
                  </a:cubicBezTo>
                  <a:cubicBezTo>
                    <a:pt x="145411" y="43866"/>
                    <a:pt x="164420" y="51099"/>
                    <a:pt x="178887" y="65566"/>
                  </a:cubicBezTo>
                  <a:cubicBezTo>
                    <a:pt x="203515" y="90194"/>
                    <a:pt x="207625" y="129240"/>
                    <a:pt x="188706" y="158402"/>
                  </a:cubicBezTo>
                  <a:cubicBezTo>
                    <a:pt x="187466" y="160294"/>
                    <a:pt x="188021" y="162806"/>
                    <a:pt x="189913" y="164046"/>
                  </a:cubicBezTo>
                  <a:cubicBezTo>
                    <a:pt x="190598" y="164495"/>
                    <a:pt x="191364" y="164708"/>
                    <a:pt x="192122" y="164708"/>
                  </a:cubicBezTo>
                  <a:cubicBezTo>
                    <a:pt x="193457" y="164708"/>
                    <a:pt x="194765" y="164045"/>
                    <a:pt x="195556" y="162839"/>
                  </a:cubicBezTo>
                  <a:cubicBezTo>
                    <a:pt x="205668" y="147279"/>
                    <a:pt x="210202" y="128457"/>
                    <a:pt x="208376" y="109864"/>
                  </a:cubicBezTo>
                  <a:cubicBezTo>
                    <a:pt x="206484" y="91010"/>
                    <a:pt x="198068" y="73232"/>
                    <a:pt x="184661" y="59793"/>
                  </a:cubicBezTo>
                  <a:cubicBezTo>
                    <a:pt x="173179" y="48343"/>
                    <a:pt x="159152" y="40971"/>
                    <a:pt x="144376" y="37676"/>
                  </a:cubicBezTo>
                  <a:lnTo>
                    <a:pt x="144376" y="27336"/>
                  </a:lnTo>
                  <a:cubicBezTo>
                    <a:pt x="150410" y="25835"/>
                    <a:pt x="154879" y="20355"/>
                    <a:pt x="154879" y="13864"/>
                  </a:cubicBezTo>
                  <a:cubicBezTo>
                    <a:pt x="154879" y="6231"/>
                    <a:pt x="148681" y="0"/>
                    <a:pt x="141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18;p63">
              <a:extLst>
                <a:ext uri="{FF2B5EF4-FFF2-40B4-BE49-F238E27FC236}">
                  <a16:creationId xmlns:a16="http://schemas.microsoft.com/office/drawing/2014/main" id="{3F9B7E32-0C3D-4D99-B483-AEC317AEAA99}"/>
                </a:ext>
              </a:extLst>
            </p:cNvPr>
            <p:cNvSpPr/>
            <p:nvPr/>
          </p:nvSpPr>
          <p:spPr>
            <a:xfrm>
              <a:off x="5632625" y="4575750"/>
              <a:ext cx="203900" cy="203900"/>
            </a:xfrm>
            <a:custGeom>
              <a:avLst/>
              <a:gdLst/>
              <a:ahLst/>
              <a:cxnLst/>
              <a:rect l="l" t="t" r="r" b="b"/>
              <a:pathLst>
                <a:path w="8156" h="8156" extrusionOk="0">
                  <a:moveTo>
                    <a:pt x="4078" y="0"/>
                  </a:moveTo>
                  <a:cubicBezTo>
                    <a:pt x="3001" y="0"/>
                    <a:pt x="1958" y="424"/>
                    <a:pt x="1207" y="1174"/>
                  </a:cubicBezTo>
                  <a:cubicBezTo>
                    <a:pt x="424" y="1957"/>
                    <a:pt x="0" y="3001"/>
                    <a:pt x="0" y="4078"/>
                  </a:cubicBezTo>
                  <a:cubicBezTo>
                    <a:pt x="0" y="5154"/>
                    <a:pt x="424" y="6198"/>
                    <a:pt x="1207" y="6948"/>
                  </a:cubicBezTo>
                  <a:cubicBezTo>
                    <a:pt x="1958" y="7731"/>
                    <a:pt x="3001" y="8155"/>
                    <a:pt x="4078" y="8155"/>
                  </a:cubicBezTo>
                  <a:cubicBezTo>
                    <a:pt x="5154" y="8155"/>
                    <a:pt x="6198" y="7731"/>
                    <a:pt x="6981" y="6948"/>
                  </a:cubicBezTo>
                  <a:cubicBezTo>
                    <a:pt x="7731" y="6198"/>
                    <a:pt x="8155" y="5154"/>
                    <a:pt x="8155" y="4078"/>
                  </a:cubicBezTo>
                  <a:cubicBezTo>
                    <a:pt x="8155" y="3001"/>
                    <a:pt x="7731" y="1957"/>
                    <a:pt x="6981" y="1174"/>
                  </a:cubicBezTo>
                  <a:cubicBezTo>
                    <a:pt x="6198" y="424"/>
                    <a:pt x="5154"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19;p63">
              <a:extLst>
                <a:ext uri="{FF2B5EF4-FFF2-40B4-BE49-F238E27FC236}">
                  <a16:creationId xmlns:a16="http://schemas.microsoft.com/office/drawing/2014/main" id="{7C5A96AE-159A-4449-B7B4-000992C23ABD}"/>
                </a:ext>
              </a:extLst>
            </p:cNvPr>
            <p:cNvSpPr/>
            <p:nvPr/>
          </p:nvSpPr>
          <p:spPr>
            <a:xfrm>
              <a:off x="2769425" y="1712525"/>
              <a:ext cx="3162500" cy="3162525"/>
            </a:xfrm>
            <a:custGeom>
              <a:avLst/>
              <a:gdLst/>
              <a:ahLst/>
              <a:cxnLst/>
              <a:rect l="l" t="t" r="r" b="b"/>
              <a:pathLst>
                <a:path w="126500" h="126501" extrusionOk="0">
                  <a:moveTo>
                    <a:pt x="63250" y="8156"/>
                  </a:moveTo>
                  <a:cubicBezTo>
                    <a:pt x="93619" y="8156"/>
                    <a:pt x="118345" y="32849"/>
                    <a:pt x="118345" y="63251"/>
                  </a:cubicBezTo>
                  <a:cubicBezTo>
                    <a:pt x="118345" y="93620"/>
                    <a:pt x="93619" y="118346"/>
                    <a:pt x="63250" y="118346"/>
                  </a:cubicBezTo>
                  <a:cubicBezTo>
                    <a:pt x="32881" y="118346"/>
                    <a:pt x="8155" y="93620"/>
                    <a:pt x="8155" y="63251"/>
                  </a:cubicBezTo>
                  <a:cubicBezTo>
                    <a:pt x="8155" y="32849"/>
                    <a:pt x="32881" y="8156"/>
                    <a:pt x="63250" y="8156"/>
                  </a:cubicBezTo>
                  <a:close/>
                  <a:moveTo>
                    <a:pt x="63250" y="1"/>
                  </a:moveTo>
                  <a:cubicBezTo>
                    <a:pt x="28379" y="1"/>
                    <a:pt x="0" y="28380"/>
                    <a:pt x="0" y="63251"/>
                  </a:cubicBezTo>
                  <a:cubicBezTo>
                    <a:pt x="0" y="98121"/>
                    <a:pt x="28379" y="126501"/>
                    <a:pt x="63250" y="126501"/>
                  </a:cubicBezTo>
                  <a:cubicBezTo>
                    <a:pt x="98121" y="126501"/>
                    <a:pt x="126500" y="98121"/>
                    <a:pt x="126500" y="63251"/>
                  </a:cubicBezTo>
                  <a:cubicBezTo>
                    <a:pt x="126500" y="28380"/>
                    <a:pt x="98121" y="1"/>
                    <a:pt x="63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20;p63">
              <a:extLst>
                <a:ext uri="{FF2B5EF4-FFF2-40B4-BE49-F238E27FC236}">
                  <a16:creationId xmlns:a16="http://schemas.microsoft.com/office/drawing/2014/main" id="{8346A497-5065-41CB-BD95-91B17D8407B5}"/>
                </a:ext>
              </a:extLst>
            </p:cNvPr>
            <p:cNvSpPr/>
            <p:nvPr/>
          </p:nvSpPr>
          <p:spPr>
            <a:xfrm>
              <a:off x="3801025" y="2474400"/>
              <a:ext cx="1378200" cy="1135825"/>
            </a:xfrm>
            <a:custGeom>
              <a:avLst/>
              <a:gdLst/>
              <a:ahLst/>
              <a:cxnLst/>
              <a:rect l="l" t="t" r="r" b="b"/>
              <a:pathLst>
                <a:path w="55128" h="45433" extrusionOk="0">
                  <a:moveTo>
                    <a:pt x="21986" y="28241"/>
                  </a:moveTo>
                  <a:cubicBezTo>
                    <a:pt x="24465" y="28241"/>
                    <a:pt x="26520" y="30264"/>
                    <a:pt x="26520" y="32776"/>
                  </a:cubicBezTo>
                  <a:cubicBezTo>
                    <a:pt x="26520" y="35255"/>
                    <a:pt x="24465" y="37277"/>
                    <a:pt x="21986" y="37277"/>
                  </a:cubicBezTo>
                  <a:cubicBezTo>
                    <a:pt x="19507" y="37277"/>
                    <a:pt x="17484" y="35255"/>
                    <a:pt x="17484" y="32776"/>
                  </a:cubicBezTo>
                  <a:cubicBezTo>
                    <a:pt x="17484" y="30264"/>
                    <a:pt x="19507" y="28241"/>
                    <a:pt x="21986" y="28241"/>
                  </a:cubicBezTo>
                  <a:close/>
                  <a:moveTo>
                    <a:pt x="50675" y="1"/>
                  </a:moveTo>
                  <a:cubicBezTo>
                    <a:pt x="49631" y="1"/>
                    <a:pt x="48587" y="400"/>
                    <a:pt x="47788" y="1200"/>
                  </a:cubicBezTo>
                  <a:lnTo>
                    <a:pt x="27597" y="21391"/>
                  </a:lnTo>
                  <a:cubicBezTo>
                    <a:pt x="25900" y="20576"/>
                    <a:pt x="24008" y="20087"/>
                    <a:pt x="21986" y="20087"/>
                  </a:cubicBezTo>
                  <a:cubicBezTo>
                    <a:pt x="19964" y="20087"/>
                    <a:pt x="18072" y="20576"/>
                    <a:pt x="16375" y="21391"/>
                  </a:cubicBezTo>
                  <a:lnTo>
                    <a:pt x="7340" y="12356"/>
                  </a:lnTo>
                  <a:cubicBezTo>
                    <a:pt x="6557" y="11573"/>
                    <a:pt x="5513" y="11181"/>
                    <a:pt x="4469" y="11181"/>
                  </a:cubicBezTo>
                  <a:cubicBezTo>
                    <a:pt x="3425" y="11181"/>
                    <a:pt x="2381" y="11573"/>
                    <a:pt x="1599" y="12356"/>
                  </a:cubicBezTo>
                  <a:cubicBezTo>
                    <a:pt x="0" y="13954"/>
                    <a:pt x="0" y="16531"/>
                    <a:pt x="1599" y="18129"/>
                  </a:cubicBezTo>
                  <a:lnTo>
                    <a:pt x="10634" y="27165"/>
                  </a:lnTo>
                  <a:cubicBezTo>
                    <a:pt x="9786" y="28861"/>
                    <a:pt x="9329" y="30753"/>
                    <a:pt x="9329" y="32776"/>
                  </a:cubicBezTo>
                  <a:cubicBezTo>
                    <a:pt x="9329" y="39756"/>
                    <a:pt x="15005" y="45432"/>
                    <a:pt x="21986" y="45432"/>
                  </a:cubicBezTo>
                  <a:cubicBezTo>
                    <a:pt x="28967" y="45432"/>
                    <a:pt x="34675" y="39756"/>
                    <a:pt x="34675" y="32776"/>
                  </a:cubicBezTo>
                  <a:cubicBezTo>
                    <a:pt x="34675" y="30753"/>
                    <a:pt x="34186" y="28861"/>
                    <a:pt x="33338" y="27165"/>
                  </a:cubicBezTo>
                  <a:lnTo>
                    <a:pt x="52942" y="7560"/>
                  </a:lnTo>
                  <a:lnTo>
                    <a:pt x="53562" y="6973"/>
                  </a:lnTo>
                  <a:cubicBezTo>
                    <a:pt x="55128" y="5375"/>
                    <a:pt x="55128" y="2798"/>
                    <a:pt x="53562" y="1200"/>
                  </a:cubicBezTo>
                  <a:cubicBezTo>
                    <a:pt x="52763" y="400"/>
                    <a:pt x="51719" y="1"/>
                    <a:pt x="50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21;p63">
              <a:extLst>
                <a:ext uri="{FF2B5EF4-FFF2-40B4-BE49-F238E27FC236}">
                  <a16:creationId xmlns:a16="http://schemas.microsoft.com/office/drawing/2014/main" id="{5EB7BBE9-8731-449E-9422-66D6F5B4B2B2}"/>
                </a:ext>
              </a:extLst>
            </p:cNvPr>
            <p:cNvSpPr/>
            <p:nvPr/>
          </p:nvSpPr>
          <p:spPr>
            <a:xfrm>
              <a:off x="5244450" y="3192650"/>
              <a:ext cx="298500" cy="203900"/>
            </a:xfrm>
            <a:custGeom>
              <a:avLst/>
              <a:gdLst/>
              <a:ahLst/>
              <a:cxnLst/>
              <a:rect l="l" t="t" r="r" b="b"/>
              <a:pathLst>
                <a:path w="11940" h="8156" extrusionOk="0">
                  <a:moveTo>
                    <a:pt x="4078" y="1"/>
                  </a:moveTo>
                  <a:cubicBezTo>
                    <a:pt x="1827" y="1"/>
                    <a:pt x="0" y="1827"/>
                    <a:pt x="0" y="4078"/>
                  </a:cubicBezTo>
                  <a:cubicBezTo>
                    <a:pt x="0" y="6329"/>
                    <a:pt x="1827" y="8156"/>
                    <a:pt x="4078" y="8156"/>
                  </a:cubicBezTo>
                  <a:lnTo>
                    <a:pt x="7862" y="8156"/>
                  </a:lnTo>
                  <a:cubicBezTo>
                    <a:pt x="10113" y="8156"/>
                    <a:pt x="11939" y="6329"/>
                    <a:pt x="11939" y="4078"/>
                  </a:cubicBezTo>
                  <a:cubicBezTo>
                    <a:pt x="11939" y="1827"/>
                    <a:pt x="10113" y="1"/>
                    <a:pt x="78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22;p63">
              <a:extLst>
                <a:ext uri="{FF2B5EF4-FFF2-40B4-BE49-F238E27FC236}">
                  <a16:creationId xmlns:a16="http://schemas.microsoft.com/office/drawing/2014/main" id="{09E24C0D-329C-491F-9EEE-D4EE8AE4CAE3}"/>
                </a:ext>
              </a:extLst>
            </p:cNvPr>
            <p:cNvSpPr/>
            <p:nvPr/>
          </p:nvSpPr>
          <p:spPr>
            <a:xfrm>
              <a:off x="3159225" y="3190200"/>
              <a:ext cx="297675" cy="203900"/>
            </a:xfrm>
            <a:custGeom>
              <a:avLst/>
              <a:gdLst/>
              <a:ahLst/>
              <a:cxnLst/>
              <a:rect l="l" t="t" r="r" b="b"/>
              <a:pathLst>
                <a:path w="11907" h="8156" extrusionOk="0">
                  <a:moveTo>
                    <a:pt x="4078" y="1"/>
                  </a:moveTo>
                  <a:cubicBezTo>
                    <a:pt x="1827" y="1"/>
                    <a:pt x="0" y="1828"/>
                    <a:pt x="0" y="4078"/>
                  </a:cubicBezTo>
                  <a:cubicBezTo>
                    <a:pt x="0" y="6329"/>
                    <a:pt x="1827" y="8156"/>
                    <a:pt x="4078" y="8156"/>
                  </a:cubicBezTo>
                  <a:lnTo>
                    <a:pt x="7829" y="8156"/>
                  </a:lnTo>
                  <a:cubicBezTo>
                    <a:pt x="10080" y="8156"/>
                    <a:pt x="11907" y="6329"/>
                    <a:pt x="11907" y="4078"/>
                  </a:cubicBezTo>
                  <a:cubicBezTo>
                    <a:pt x="11907" y="1828"/>
                    <a:pt x="10080" y="1"/>
                    <a:pt x="7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23;p63">
              <a:extLst>
                <a:ext uri="{FF2B5EF4-FFF2-40B4-BE49-F238E27FC236}">
                  <a16:creationId xmlns:a16="http://schemas.microsoft.com/office/drawing/2014/main" id="{BCA31D66-B1F5-4AB5-A128-59538698EC2B}"/>
                </a:ext>
              </a:extLst>
            </p:cNvPr>
            <p:cNvSpPr/>
            <p:nvPr/>
          </p:nvSpPr>
          <p:spPr>
            <a:xfrm>
              <a:off x="4250350" y="2101525"/>
              <a:ext cx="203900" cy="298500"/>
            </a:xfrm>
            <a:custGeom>
              <a:avLst/>
              <a:gdLst/>
              <a:ahLst/>
              <a:cxnLst/>
              <a:rect l="l" t="t" r="r" b="b"/>
              <a:pathLst>
                <a:path w="8156" h="11940" extrusionOk="0">
                  <a:moveTo>
                    <a:pt x="4078" y="0"/>
                  </a:moveTo>
                  <a:cubicBezTo>
                    <a:pt x="1827" y="0"/>
                    <a:pt x="1" y="1827"/>
                    <a:pt x="1" y="4078"/>
                  </a:cubicBezTo>
                  <a:lnTo>
                    <a:pt x="1" y="7862"/>
                  </a:lnTo>
                  <a:cubicBezTo>
                    <a:pt x="1" y="10113"/>
                    <a:pt x="1827"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24;p63">
              <a:extLst>
                <a:ext uri="{FF2B5EF4-FFF2-40B4-BE49-F238E27FC236}">
                  <a16:creationId xmlns:a16="http://schemas.microsoft.com/office/drawing/2014/main" id="{001E402A-9789-453B-82C7-09583DB5170A}"/>
                </a:ext>
              </a:extLst>
            </p:cNvPr>
            <p:cNvSpPr/>
            <p:nvPr/>
          </p:nvSpPr>
          <p:spPr>
            <a:xfrm>
              <a:off x="4247900" y="4186750"/>
              <a:ext cx="203900" cy="298500"/>
            </a:xfrm>
            <a:custGeom>
              <a:avLst/>
              <a:gdLst/>
              <a:ahLst/>
              <a:cxnLst/>
              <a:rect l="l" t="t" r="r" b="b"/>
              <a:pathLst>
                <a:path w="8156" h="11940" extrusionOk="0">
                  <a:moveTo>
                    <a:pt x="4078" y="0"/>
                  </a:moveTo>
                  <a:cubicBezTo>
                    <a:pt x="1828" y="0"/>
                    <a:pt x="1" y="1827"/>
                    <a:pt x="1" y="4078"/>
                  </a:cubicBezTo>
                  <a:lnTo>
                    <a:pt x="1" y="7862"/>
                  </a:lnTo>
                  <a:cubicBezTo>
                    <a:pt x="1" y="10113"/>
                    <a:pt x="1828"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25;p63">
              <a:extLst>
                <a:ext uri="{FF2B5EF4-FFF2-40B4-BE49-F238E27FC236}">
                  <a16:creationId xmlns:a16="http://schemas.microsoft.com/office/drawing/2014/main" id="{A5B096C1-592D-4E3D-81FC-DBBF3C256ECD}"/>
                </a:ext>
              </a:extLst>
            </p:cNvPr>
            <p:cNvSpPr/>
            <p:nvPr/>
          </p:nvSpPr>
          <p:spPr>
            <a:xfrm>
              <a:off x="1190625" y="3820600"/>
              <a:ext cx="203875" cy="203900"/>
            </a:xfrm>
            <a:custGeom>
              <a:avLst/>
              <a:gdLst/>
              <a:ahLst/>
              <a:cxnLst/>
              <a:rect l="l" t="t" r="r" b="b"/>
              <a:pathLst>
                <a:path w="8155" h="8156" extrusionOk="0">
                  <a:moveTo>
                    <a:pt x="4077" y="0"/>
                  </a:moveTo>
                  <a:cubicBezTo>
                    <a:pt x="3001" y="0"/>
                    <a:pt x="1957" y="424"/>
                    <a:pt x="1207" y="1207"/>
                  </a:cubicBezTo>
                  <a:cubicBezTo>
                    <a:pt x="424" y="1957"/>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Picture 107">
            <a:extLst>
              <a:ext uri="{FF2B5EF4-FFF2-40B4-BE49-F238E27FC236}">
                <a16:creationId xmlns:a16="http://schemas.microsoft.com/office/drawing/2014/main" id="{9205D64E-8FE4-41C6-A2B5-4EA7438DED8E}"/>
              </a:ext>
            </a:extLst>
          </p:cNvPr>
          <p:cNvPicPr>
            <a:picLocks noChangeAspect="1"/>
          </p:cNvPicPr>
          <p:nvPr/>
        </p:nvPicPr>
        <p:blipFill>
          <a:blip r:embed="rId2"/>
          <a:stretch>
            <a:fillRect/>
          </a:stretch>
        </p:blipFill>
        <p:spPr>
          <a:xfrm>
            <a:off x="3861578" y="1695542"/>
            <a:ext cx="798031" cy="717538"/>
          </a:xfrm>
          <a:prstGeom prst="rect">
            <a:avLst/>
          </a:prstGeom>
        </p:spPr>
      </p:pic>
      <p:pic>
        <p:nvPicPr>
          <p:cNvPr id="109" name="Picture 108">
            <a:extLst>
              <a:ext uri="{FF2B5EF4-FFF2-40B4-BE49-F238E27FC236}">
                <a16:creationId xmlns:a16="http://schemas.microsoft.com/office/drawing/2014/main" id="{4D86DFF0-E334-4FBB-9C6C-EEA439C9B233}"/>
              </a:ext>
            </a:extLst>
          </p:cNvPr>
          <p:cNvPicPr>
            <a:picLocks noChangeAspect="1"/>
          </p:cNvPicPr>
          <p:nvPr/>
        </p:nvPicPr>
        <p:blipFill>
          <a:blip r:embed="rId3"/>
          <a:stretch>
            <a:fillRect/>
          </a:stretch>
        </p:blipFill>
        <p:spPr>
          <a:xfrm>
            <a:off x="3899847" y="2411027"/>
            <a:ext cx="766634" cy="756446"/>
          </a:xfrm>
          <a:prstGeom prst="rect">
            <a:avLst/>
          </a:prstGeom>
        </p:spPr>
      </p:pic>
      <p:pic>
        <p:nvPicPr>
          <p:cNvPr id="110" name="Picture 109">
            <a:extLst>
              <a:ext uri="{FF2B5EF4-FFF2-40B4-BE49-F238E27FC236}">
                <a16:creationId xmlns:a16="http://schemas.microsoft.com/office/drawing/2014/main" id="{469E4A97-75FA-4410-A97F-F68BFB66C33D}"/>
              </a:ext>
            </a:extLst>
          </p:cNvPr>
          <p:cNvPicPr>
            <a:picLocks noChangeAspect="1"/>
          </p:cNvPicPr>
          <p:nvPr/>
        </p:nvPicPr>
        <p:blipFill>
          <a:blip r:embed="rId4"/>
          <a:stretch>
            <a:fillRect/>
          </a:stretch>
        </p:blipFill>
        <p:spPr>
          <a:xfrm>
            <a:off x="3980970" y="3279807"/>
            <a:ext cx="680292" cy="663800"/>
          </a:xfrm>
          <a:prstGeom prst="rect">
            <a:avLst/>
          </a:prstGeom>
        </p:spPr>
      </p:pic>
      <p:pic>
        <p:nvPicPr>
          <p:cNvPr id="111" name="Picture 110">
            <a:extLst>
              <a:ext uri="{FF2B5EF4-FFF2-40B4-BE49-F238E27FC236}">
                <a16:creationId xmlns:a16="http://schemas.microsoft.com/office/drawing/2014/main" id="{DB3EDABB-DE67-49A1-840C-B3BB88376D84}"/>
              </a:ext>
            </a:extLst>
          </p:cNvPr>
          <p:cNvPicPr>
            <a:picLocks noChangeAspect="1"/>
          </p:cNvPicPr>
          <p:nvPr/>
        </p:nvPicPr>
        <p:blipFill>
          <a:blip r:embed="rId5"/>
          <a:stretch>
            <a:fillRect/>
          </a:stretch>
        </p:blipFill>
        <p:spPr>
          <a:xfrm>
            <a:off x="3900734" y="4063237"/>
            <a:ext cx="862141" cy="618598"/>
          </a:xfrm>
          <a:prstGeom prst="ellipse">
            <a:avLst/>
          </a:prstGeom>
          <a:ln>
            <a:noFill/>
          </a:ln>
          <a:effectLst>
            <a:softEdge rad="112500"/>
          </a:effectLst>
        </p:spPr>
      </p:pic>
    </p:spTree>
    <p:extLst>
      <p:ext uri="{BB962C8B-B14F-4D97-AF65-F5344CB8AC3E}">
        <p14:creationId xmlns:p14="http://schemas.microsoft.com/office/powerpoint/2010/main" val="158632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Methodology</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7" name="Picture 6">
            <a:extLst>
              <a:ext uri="{FF2B5EF4-FFF2-40B4-BE49-F238E27FC236}">
                <a16:creationId xmlns:a16="http://schemas.microsoft.com/office/drawing/2014/main" id="{95352F70-155C-423B-8923-AEEF4144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86" y="1173361"/>
            <a:ext cx="6451427" cy="3061907"/>
          </a:xfrm>
          <a:prstGeom prst="rect">
            <a:avLst/>
          </a:prstGeom>
        </p:spPr>
      </p:pic>
    </p:spTree>
    <p:extLst>
      <p:ext uri="{BB962C8B-B14F-4D97-AF65-F5344CB8AC3E}">
        <p14:creationId xmlns:p14="http://schemas.microsoft.com/office/powerpoint/2010/main" val="245159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412003" y="88088"/>
            <a:ext cx="8520120" cy="572400"/>
          </a:xfrm>
        </p:spPr>
        <p:txBody>
          <a:bodyPr/>
          <a:lstStyle/>
          <a:p>
            <a:r>
              <a:rPr lang="en-US" sz="2000" b="1" spc="-1" dirty="0">
                <a:solidFill>
                  <a:srgbClr val="000000"/>
                </a:solidFill>
                <a:latin typeface="Arial Rounded MT Bold" panose="020F0704030504030204" pitchFamily="34" charset="0"/>
              </a:rPr>
              <a:t>Database Design</a:t>
            </a:r>
          </a:p>
        </p:txBody>
      </p:sp>
      <p:pic>
        <p:nvPicPr>
          <p:cNvPr id="4" name="Picture 3">
            <a:extLst>
              <a:ext uri="{FF2B5EF4-FFF2-40B4-BE49-F238E27FC236}">
                <a16:creationId xmlns:a16="http://schemas.microsoft.com/office/drawing/2014/main" id="{CBC34D4E-D730-4537-92CD-6B2D2D75D2FE}"/>
              </a:ext>
            </a:extLst>
          </p:cNvPr>
          <p:cNvPicPr>
            <a:picLocks noChangeAspect="1"/>
          </p:cNvPicPr>
          <p:nvPr/>
        </p:nvPicPr>
        <p:blipFill rotWithShape="1">
          <a:blip r:embed="rId2"/>
          <a:srcRect l="2599" t="1608"/>
          <a:stretch/>
        </p:blipFill>
        <p:spPr>
          <a:xfrm>
            <a:off x="2364582" y="1007269"/>
            <a:ext cx="4096295" cy="3643312"/>
          </a:xfrm>
          <a:prstGeom prst="rect">
            <a:avLst/>
          </a:prstGeom>
        </p:spPr>
      </p:pic>
    </p:spTree>
    <p:extLst>
      <p:ext uri="{BB962C8B-B14F-4D97-AF65-F5344CB8AC3E}">
        <p14:creationId xmlns:p14="http://schemas.microsoft.com/office/powerpoint/2010/main" val="264386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940" y="59937"/>
            <a:ext cx="8520120" cy="572400"/>
          </a:xfrm>
        </p:spPr>
        <p:txBody>
          <a:bodyPr/>
          <a:lstStyle/>
          <a:p>
            <a:r>
              <a:rPr lang="en-US" sz="2000" dirty="0">
                <a:latin typeface="Arial Rounded MT Bold" panose="020F0704030504030204" pitchFamily="34" charset="0"/>
              </a:rPr>
              <a:t>New Feature Database design “Post-Integration”</a:t>
            </a:r>
            <a:endParaRPr lang="en-IN" sz="20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88E8598E-7E11-4592-84BA-1F2ABF99A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8" y="1025013"/>
            <a:ext cx="5227569" cy="3683802"/>
          </a:xfrm>
          <a:prstGeom prst="rect">
            <a:avLst/>
          </a:prstGeom>
        </p:spPr>
      </p:pic>
    </p:spTree>
    <p:extLst>
      <p:ext uri="{BB962C8B-B14F-4D97-AF65-F5344CB8AC3E}">
        <p14:creationId xmlns:p14="http://schemas.microsoft.com/office/powerpoint/2010/main" val="3672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521495" y="4454302"/>
            <a:ext cx="8372474" cy="572400"/>
          </a:xfrm>
        </p:spPr>
        <p:txBody>
          <a:bodyPr/>
          <a:lstStyle/>
          <a:p>
            <a:r>
              <a:rPr lang="en-US" sz="1400" dirty="0">
                <a:latin typeface="Times New Roman" panose="02020603050405020304" pitchFamily="18" charset="0"/>
                <a:cs typeface="Times New Roman" panose="02020603050405020304" pitchFamily="18" charset="0"/>
              </a:rPr>
              <a:t>UML diagram is  visually representing a Travel system along with its main actors, </a:t>
            </a:r>
            <a:r>
              <a:rPr lang="en-US" sz="1400" dirty="0" err="1">
                <a:latin typeface="Times New Roman" panose="02020603050405020304" pitchFamily="18" charset="0"/>
                <a:cs typeface="Times New Roman" panose="02020603050405020304" pitchFamily="18" charset="0"/>
              </a:rPr>
              <a:t>roles,actions</a:t>
            </a:r>
            <a:r>
              <a:rPr lang="en-US" sz="1400" dirty="0">
                <a:latin typeface="Times New Roman" panose="02020603050405020304" pitchFamily="18" charset="0"/>
                <a:cs typeface="Times New Roman" panose="02020603050405020304" pitchFamily="18" charset="0"/>
              </a:rPr>
              <a:t>, artifacts or classes. </a:t>
            </a:r>
            <a:endParaRPr lang="en-I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B46CC9-B982-403F-905D-17B2C2B03C16}"/>
              </a:ext>
            </a:extLst>
          </p:cNvPr>
          <p:cNvPicPr>
            <a:picLocks noChangeAspect="1"/>
          </p:cNvPicPr>
          <p:nvPr/>
        </p:nvPicPr>
        <p:blipFill rotWithShape="1">
          <a:blip r:embed="rId2"/>
          <a:srcRect l="1457" t="2596" r="2295" b="1221"/>
          <a:stretch/>
        </p:blipFill>
        <p:spPr>
          <a:xfrm>
            <a:off x="2078373" y="996553"/>
            <a:ext cx="4551284" cy="2968228"/>
          </a:xfrm>
          <a:prstGeom prst="rect">
            <a:avLst/>
          </a:prstGeom>
        </p:spPr>
      </p:pic>
      <p:sp>
        <p:nvSpPr>
          <p:cNvPr id="6" name="Rectangle 5">
            <a:extLst>
              <a:ext uri="{FF2B5EF4-FFF2-40B4-BE49-F238E27FC236}">
                <a16:creationId xmlns:a16="http://schemas.microsoft.com/office/drawing/2014/main" id="{7B9B6E13-B2FC-4E4B-BD41-CA1569177F51}"/>
              </a:ext>
            </a:extLst>
          </p:cNvPr>
          <p:cNvSpPr/>
          <p:nvPr/>
        </p:nvSpPr>
        <p:spPr>
          <a:xfrm>
            <a:off x="336546" y="167875"/>
            <a:ext cx="1668470" cy="369332"/>
          </a:xfrm>
          <a:prstGeom prst="rect">
            <a:avLst/>
          </a:prstGeom>
        </p:spPr>
        <p:txBody>
          <a:bodyPr wrap="none">
            <a:spAutoFit/>
          </a:bodyPr>
          <a:lstStyle/>
          <a:p>
            <a:r>
              <a:rPr lang="en-US" dirty="0">
                <a:latin typeface="Arial Rounded MT Bold" panose="020F0704030504030204" pitchFamily="34" charset="0"/>
                <a:cs typeface="Times New Roman" panose="02020603050405020304" pitchFamily="18" charset="0"/>
              </a:rPr>
              <a:t>UML diagram</a:t>
            </a:r>
            <a:endParaRPr lang="en-IN" dirty="0">
              <a:latin typeface="Arial Rounded MT Bold" panose="020F0704030504030204" pitchFamily="34" charset="0"/>
            </a:endParaRPr>
          </a:p>
        </p:txBody>
      </p:sp>
    </p:spTree>
    <p:extLst>
      <p:ext uri="{BB962C8B-B14F-4D97-AF65-F5344CB8AC3E}">
        <p14:creationId xmlns:p14="http://schemas.microsoft.com/office/powerpoint/2010/main" val="102751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Sequence Diagram </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E7DC574-1A20-4C0B-A107-22664061279F}"/>
              </a:ext>
            </a:extLst>
          </p:cNvPr>
          <p:cNvPicPr>
            <a:picLocks noChangeAspect="1"/>
          </p:cNvPicPr>
          <p:nvPr/>
        </p:nvPicPr>
        <p:blipFill>
          <a:blip r:embed="rId2"/>
          <a:stretch>
            <a:fillRect/>
          </a:stretch>
        </p:blipFill>
        <p:spPr>
          <a:xfrm>
            <a:off x="2333831" y="771525"/>
            <a:ext cx="4475977" cy="4012746"/>
          </a:xfrm>
          <a:prstGeom prst="rect">
            <a:avLst/>
          </a:prstGeom>
        </p:spPr>
      </p:pic>
    </p:spTree>
    <p:extLst>
      <p:ext uri="{BB962C8B-B14F-4D97-AF65-F5344CB8AC3E}">
        <p14:creationId xmlns:p14="http://schemas.microsoft.com/office/powerpoint/2010/main" val="281718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FDCDDF-C548-48CC-8A09-D15EEFAE1243}"/>
              </a:ext>
            </a:extLst>
          </p:cNvPr>
          <p:cNvSpPr>
            <a:spLocks noGrp="1"/>
          </p:cNvSpPr>
          <p:nvPr>
            <p:ph type="body"/>
          </p:nvPr>
        </p:nvSpPr>
        <p:spPr>
          <a:xfrm>
            <a:off x="4690379" y="2935558"/>
            <a:ext cx="4157640" cy="1629360"/>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Project Mentor</a:t>
            </a: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Parth Patel </a:t>
            </a:r>
          </a:p>
          <a:p>
            <a:pPr marL="0" indent="0" algn="ctr">
              <a:buNone/>
            </a:pPr>
            <a:r>
              <a:rPr lang="en-US" sz="1400" dirty="0">
                <a:latin typeface="Times New Roman" panose="02020603050405020304" pitchFamily="18" charset="0"/>
                <a:cs typeface="Times New Roman" panose="02020603050405020304" pitchFamily="18" charset="0"/>
              </a:rPr>
              <a:t>Senior Developer at VAGA Trip</a:t>
            </a:r>
            <a:endParaRPr lang="en-IN" sz="1400" dirty="0">
              <a:latin typeface="Times New Roman" panose="02020603050405020304" pitchFamily="18" charset="0"/>
              <a:cs typeface="Times New Roman" panose="02020603050405020304" pitchFamily="18" charset="0"/>
            </a:endParaRPr>
          </a:p>
        </p:txBody>
      </p:sp>
      <p:grpSp>
        <p:nvGrpSpPr>
          <p:cNvPr id="8" name="Google Shape;1927;p63">
            <a:extLst>
              <a:ext uri="{FF2B5EF4-FFF2-40B4-BE49-F238E27FC236}">
                <a16:creationId xmlns:a16="http://schemas.microsoft.com/office/drawing/2014/main" id="{9FE921B3-CC62-442B-9814-824840103FCC}"/>
              </a:ext>
            </a:extLst>
          </p:cNvPr>
          <p:cNvGrpSpPr/>
          <p:nvPr/>
        </p:nvGrpSpPr>
        <p:grpSpPr>
          <a:xfrm>
            <a:off x="1216312" y="1165950"/>
            <a:ext cx="2962782" cy="3109906"/>
            <a:chOff x="1161300" y="239800"/>
            <a:chExt cx="5288750" cy="5225300"/>
          </a:xfrm>
        </p:grpSpPr>
        <p:sp>
          <p:nvSpPr>
            <p:cNvPr id="9" name="Google Shape;1928;p63">
              <a:extLst>
                <a:ext uri="{FF2B5EF4-FFF2-40B4-BE49-F238E27FC236}">
                  <a16:creationId xmlns:a16="http://schemas.microsoft.com/office/drawing/2014/main" id="{CE1E1B9E-2BB5-4B7B-AC3C-FD02ED1F842B}"/>
                </a:ext>
              </a:extLst>
            </p:cNvPr>
            <p:cNvSpPr/>
            <p:nvPr/>
          </p:nvSpPr>
          <p:spPr>
            <a:xfrm>
              <a:off x="1812025" y="1793800"/>
              <a:ext cx="3550050" cy="3379025"/>
            </a:xfrm>
            <a:custGeom>
              <a:avLst/>
              <a:gdLst/>
              <a:ahLst/>
              <a:cxnLst/>
              <a:rect l="l" t="t" r="r" b="b"/>
              <a:pathLst>
                <a:path w="142002" h="135161" extrusionOk="0">
                  <a:moveTo>
                    <a:pt x="3700" y="0"/>
                  </a:moveTo>
                  <a:cubicBezTo>
                    <a:pt x="3698" y="5"/>
                    <a:pt x="3695" y="10"/>
                    <a:pt x="3692" y="15"/>
                  </a:cubicBezTo>
                  <a:lnTo>
                    <a:pt x="3692" y="15"/>
                  </a:lnTo>
                  <a:lnTo>
                    <a:pt x="3700" y="0"/>
                  </a:lnTo>
                  <a:close/>
                  <a:moveTo>
                    <a:pt x="3692" y="15"/>
                  </a:moveTo>
                  <a:lnTo>
                    <a:pt x="1241" y="4597"/>
                  </a:lnTo>
                  <a:cubicBezTo>
                    <a:pt x="58" y="6803"/>
                    <a:pt x="0" y="9573"/>
                    <a:pt x="1333" y="12124"/>
                  </a:cubicBezTo>
                  <a:lnTo>
                    <a:pt x="62767" y="129913"/>
                  </a:lnTo>
                  <a:cubicBezTo>
                    <a:pt x="64471" y="133181"/>
                    <a:pt x="67969" y="135161"/>
                    <a:pt x="71477" y="135161"/>
                  </a:cubicBezTo>
                  <a:cubicBezTo>
                    <a:pt x="72607" y="135161"/>
                    <a:pt x="73738" y="134955"/>
                    <a:pt x="74810" y="134521"/>
                  </a:cubicBezTo>
                  <a:lnTo>
                    <a:pt x="135567" y="109975"/>
                  </a:lnTo>
                  <a:cubicBezTo>
                    <a:pt x="137267" y="109309"/>
                    <a:pt x="138669" y="108068"/>
                    <a:pt x="139543" y="106459"/>
                  </a:cubicBezTo>
                  <a:lnTo>
                    <a:pt x="142002" y="101862"/>
                  </a:lnTo>
                  <a:lnTo>
                    <a:pt x="142002" y="101862"/>
                  </a:lnTo>
                  <a:cubicBezTo>
                    <a:pt x="141129" y="103471"/>
                    <a:pt x="139727" y="104712"/>
                    <a:pt x="138026" y="105379"/>
                  </a:cubicBezTo>
                  <a:lnTo>
                    <a:pt x="77270" y="129925"/>
                  </a:lnTo>
                  <a:cubicBezTo>
                    <a:pt x="76197" y="130359"/>
                    <a:pt x="75066" y="130564"/>
                    <a:pt x="73936" y="130564"/>
                  </a:cubicBezTo>
                  <a:cubicBezTo>
                    <a:pt x="70428" y="130564"/>
                    <a:pt x="66930" y="128585"/>
                    <a:pt x="65226" y="125317"/>
                  </a:cubicBezTo>
                  <a:lnTo>
                    <a:pt x="3792" y="7539"/>
                  </a:lnTo>
                  <a:cubicBezTo>
                    <a:pt x="2462" y="4982"/>
                    <a:pt x="2516" y="2219"/>
                    <a:pt x="3692" y="15"/>
                  </a:cubicBezTo>
                  <a:close/>
                </a:path>
              </a:pathLst>
            </a:custGeom>
            <a:solidFill>
              <a:srgbClr val="000000"/>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29;p63">
              <a:extLst>
                <a:ext uri="{FF2B5EF4-FFF2-40B4-BE49-F238E27FC236}">
                  <a16:creationId xmlns:a16="http://schemas.microsoft.com/office/drawing/2014/main" id="{F16DB62C-8DEA-4EE7-B7CC-1EC9D56F9E3B}"/>
                </a:ext>
              </a:extLst>
            </p:cNvPr>
            <p:cNvSpPr/>
            <p:nvPr/>
          </p:nvSpPr>
          <p:spPr>
            <a:xfrm>
              <a:off x="1804550" y="1786275"/>
              <a:ext cx="3566675" cy="3393575"/>
            </a:xfrm>
            <a:custGeom>
              <a:avLst/>
              <a:gdLst/>
              <a:ahLst/>
              <a:cxnLst/>
              <a:rect l="l" t="t" r="r" b="b"/>
              <a:pathLst>
                <a:path w="142667" h="135743" extrusionOk="0">
                  <a:moveTo>
                    <a:pt x="3989" y="1"/>
                  </a:moveTo>
                  <a:cubicBezTo>
                    <a:pt x="3897" y="1"/>
                    <a:pt x="3805" y="45"/>
                    <a:pt x="3747" y="152"/>
                  </a:cubicBezTo>
                  <a:lnTo>
                    <a:pt x="1287" y="4748"/>
                  </a:lnTo>
                  <a:cubicBezTo>
                    <a:pt x="0" y="7150"/>
                    <a:pt x="35" y="9989"/>
                    <a:pt x="1368" y="12563"/>
                  </a:cubicBezTo>
                  <a:lnTo>
                    <a:pt x="62813" y="130352"/>
                  </a:lnTo>
                  <a:cubicBezTo>
                    <a:pt x="64560" y="133708"/>
                    <a:pt x="68180" y="135742"/>
                    <a:pt x="71788" y="135742"/>
                  </a:cubicBezTo>
                  <a:cubicBezTo>
                    <a:pt x="71816" y="135742"/>
                    <a:pt x="71844" y="135742"/>
                    <a:pt x="71872" y="135742"/>
                  </a:cubicBezTo>
                  <a:cubicBezTo>
                    <a:pt x="73016" y="135742"/>
                    <a:pt x="74147" y="135513"/>
                    <a:pt x="75213" y="135087"/>
                  </a:cubicBezTo>
                  <a:lnTo>
                    <a:pt x="135969" y="110540"/>
                  </a:lnTo>
                  <a:cubicBezTo>
                    <a:pt x="137727" y="109851"/>
                    <a:pt x="139187" y="108552"/>
                    <a:pt x="140083" y="106898"/>
                  </a:cubicBezTo>
                  <a:cubicBezTo>
                    <a:pt x="140899" y="105358"/>
                    <a:pt x="141726" y="103829"/>
                    <a:pt x="142542" y="102301"/>
                  </a:cubicBezTo>
                  <a:cubicBezTo>
                    <a:pt x="142667" y="102068"/>
                    <a:pt x="142476" y="101872"/>
                    <a:pt x="142283" y="101872"/>
                  </a:cubicBezTo>
                  <a:cubicBezTo>
                    <a:pt x="142190" y="101872"/>
                    <a:pt x="142096" y="101917"/>
                    <a:pt x="142037" y="102025"/>
                  </a:cubicBezTo>
                  <a:lnTo>
                    <a:pt x="139577" y="106622"/>
                  </a:lnTo>
                  <a:cubicBezTo>
                    <a:pt x="138739" y="108162"/>
                    <a:pt x="137383" y="109368"/>
                    <a:pt x="135751" y="110000"/>
                  </a:cubicBezTo>
                  <a:lnTo>
                    <a:pt x="74995" y="134558"/>
                  </a:lnTo>
                  <a:cubicBezTo>
                    <a:pt x="73961" y="134977"/>
                    <a:pt x="72869" y="135175"/>
                    <a:pt x="71776" y="135175"/>
                  </a:cubicBezTo>
                  <a:cubicBezTo>
                    <a:pt x="68375" y="135175"/>
                    <a:pt x="64972" y="133254"/>
                    <a:pt x="63319" y="130088"/>
                  </a:cubicBezTo>
                  <a:lnTo>
                    <a:pt x="1885" y="12298"/>
                  </a:lnTo>
                  <a:cubicBezTo>
                    <a:pt x="632" y="9897"/>
                    <a:pt x="598" y="7254"/>
                    <a:pt x="1793" y="5024"/>
                  </a:cubicBezTo>
                  <a:lnTo>
                    <a:pt x="4252" y="428"/>
                  </a:lnTo>
                  <a:cubicBezTo>
                    <a:pt x="4377" y="201"/>
                    <a:pt x="4183" y="1"/>
                    <a:pt x="3989"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0;p63">
              <a:extLst>
                <a:ext uri="{FF2B5EF4-FFF2-40B4-BE49-F238E27FC236}">
                  <a16:creationId xmlns:a16="http://schemas.microsoft.com/office/drawing/2014/main" id="{7FB578E6-B4CC-4C23-B26A-41F7C37EC3CF}"/>
                </a:ext>
              </a:extLst>
            </p:cNvPr>
            <p:cNvSpPr/>
            <p:nvPr/>
          </p:nvSpPr>
          <p:spPr>
            <a:xfrm>
              <a:off x="1850225" y="1076075"/>
              <a:ext cx="3565875" cy="3981850"/>
            </a:xfrm>
            <a:custGeom>
              <a:avLst/>
              <a:gdLst/>
              <a:ahLst/>
              <a:cxnLst/>
              <a:rect l="l" t="t" r="r" b="b"/>
              <a:pathLst>
                <a:path w="142635" h="159274" extrusionOk="0">
                  <a:moveTo>
                    <a:pt x="70221" y="1"/>
                  </a:moveTo>
                  <a:cubicBezTo>
                    <a:pt x="69093" y="1"/>
                    <a:pt x="67964" y="205"/>
                    <a:pt x="66893" y="635"/>
                  </a:cubicBezTo>
                  <a:lnTo>
                    <a:pt x="6137" y="25193"/>
                  </a:lnTo>
                  <a:cubicBezTo>
                    <a:pt x="1747" y="26974"/>
                    <a:pt x="0" y="31915"/>
                    <a:pt x="2264" y="36236"/>
                  </a:cubicBezTo>
                  <a:lnTo>
                    <a:pt x="63698" y="154026"/>
                  </a:lnTo>
                  <a:cubicBezTo>
                    <a:pt x="65402" y="157294"/>
                    <a:pt x="68900" y="159273"/>
                    <a:pt x="72408" y="159273"/>
                  </a:cubicBezTo>
                  <a:cubicBezTo>
                    <a:pt x="73538" y="159273"/>
                    <a:pt x="74669" y="159068"/>
                    <a:pt x="75742" y="158634"/>
                  </a:cubicBezTo>
                  <a:lnTo>
                    <a:pt x="136498" y="134076"/>
                  </a:lnTo>
                  <a:cubicBezTo>
                    <a:pt x="140899" y="132306"/>
                    <a:pt x="142634" y="127353"/>
                    <a:pt x="140382" y="123044"/>
                  </a:cubicBezTo>
                  <a:lnTo>
                    <a:pt x="78936" y="5255"/>
                  </a:lnTo>
                  <a:cubicBezTo>
                    <a:pt x="77232" y="1976"/>
                    <a:pt x="73731" y="1"/>
                    <a:pt x="7022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1;p63">
              <a:extLst>
                <a:ext uri="{FF2B5EF4-FFF2-40B4-BE49-F238E27FC236}">
                  <a16:creationId xmlns:a16="http://schemas.microsoft.com/office/drawing/2014/main" id="{13A793CF-017A-49C7-8202-827456B77AC9}"/>
                </a:ext>
              </a:extLst>
            </p:cNvPr>
            <p:cNvSpPr/>
            <p:nvPr/>
          </p:nvSpPr>
          <p:spPr>
            <a:xfrm>
              <a:off x="1866875" y="1068950"/>
              <a:ext cx="3532850" cy="3995950"/>
            </a:xfrm>
            <a:custGeom>
              <a:avLst/>
              <a:gdLst/>
              <a:ahLst/>
              <a:cxnLst/>
              <a:rect l="l" t="t" r="r" b="b"/>
              <a:pathLst>
                <a:path w="141314" h="159838" extrusionOk="0">
                  <a:moveTo>
                    <a:pt x="69560" y="575"/>
                  </a:moveTo>
                  <a:cubicBezTo>
                    <a:pt x="72961" y="575"/>
                    <a:pt x="76363" y="2495"/>
                    <a:pt x="78029" y="5666"/>
                  </a:cubicBezTo>
                  <a:lnTo>
                    <a:pt x="139463" y="123455"/>
                  </a:lnTo>
                  <a:cubicBezTo>
                    <a:pt x="140543" y="125512"/>
                    <a:pt x="140716" y="127765"/>
                    <a:pt x="139969" y="129810"/>
                  </a:cubicBezTo>
                  <a:cubicBezTo>
                    <a:pt x="139245" y="131764"/>
                    <a:pt x="137739" y="133292"/>
                    <a:pt x="135728" y="134097"/>
                  </a:cubicBezTo>
                  <a:lnTo>
                    <a:pt x="74972" y="158654"/>
                  </a:lnTo>
                  <a:cubicBezTo>
                    <a:pt x="73936" y="159073"/>
                    <a:pt x="72841" y="159272"/>
                    <a:pt x="71747" y="159272"/>
                  </a:cubicBezTo>
                  <a:cubicBezTo>
                    <a:pt x="68341" y="159272"/>
                    <a:pt x="64938" y="157350"/>
                    <a:pt x="63285" y="154184"/>
                  </a:cubicBezTo>
                  <a:lnTo>
                    <a:pt x="1851" y="36395"/>
                  </a:lnTo>
                  <a:cubicBezTo>
                    <a:pt x="782" y="34326"/>
                    <a:pt x="599" y="32074"/>
                    <a:pt x="1357" y="30040"/>
                  </a:cubicBezTo>
                  <a:cubicBezTo>
                    <a:pt x="2069" y="28075"/>
                    <a:pt x="3575" y="26558"/>
                    <a:pt x="5586" y="25742"/>
                  </a:cubicBezTo>
                  <a:lnTo>
                    <a:pt x="66342" y="1196"/>
                  </a:lnTo>
                  <a:cubicBezTo>
                    <a:pt x="67365" y="782"/>
                    <a:pt x="68457" y="575"/>
                    <a:pt x="69560" y="575"/>
                  </a:cubicBezTo>
                  <a:close/>
                  <a:moveTo>
                    <a:pt x="69552" y="1"/>
                  </a:moveTo>
                  <a:cubicBezTo>
                    <a:pt x="68389" y="1"/>
                    <a:pt x="67226" y="211"/>
                    <a:pt x="66124" y="656"/>
                  </a:cubicBezTo>
                  <a:lnTo>
                    <a:pt x="5368" y="25213"/>
                  </a:lnTo>
                  <a:cubicBezTo>
                    <a:pt x="3207" y="26075"/>
                    <a:pt x="1587" y="27719"/>
                    <a:pt x="817" y="29833"/>
                  </a:cubicBezTo>
                  <a:cubicBezTo>
                    <a:pt x="1" y="32028"/>
                    <a:pt x="196" y="34453"/>
                    <a:pt x="1345" y="36648"/>
                  </a:cubicBezTo>
                  <a:lnTo>
                    <a:pt x="62780" y="154437"/>
                  </a:lnTo>
                  <a:cubicBezTo>
                    <a:pt x="64538" y="157804"/>
                    <a:pt x="68146" y="159838"/>
                    <a:pt x="71755" y="159838"/>
                  </a:cubicBezTo>
                  <a:cubicBezTo>
                    <a:pt x="72927" y="159838"/>
                    <a:pt x="74087" y="159620"/>
                    <a:pt x="75179" y="159183"/>
                  </a:cubicBezTo>
                  <a:lnTo>
                    <a:pt x="135947" y="134625"/>
                  </a:lnTo>
                  <a:cubicBezTo>
                    <a:pt x="138107" y="133752"/>
                    <a:pt x="139728" y="132109"/>
                    <a:pt x="140509" y="129994"/>
                  </a:cubicBezTo>
                  <a:cubicBezTo>
                    <a:pt x="141313" y="127811"/>
                    <a:pt x="141118" y="125386"/>
                    <a:pt x="139969" y="123180"/>
                  </a:cubicBezTo>
                  <a:lnTo>
                    <a:pt x="78535" y="5390"/>
                  </a:lnTo>
                  <a:cubicBezTo>
                    <a:pt x="76778" y="2034"/>
                    <a:pt x="73167" y="1"/>
                    <a:pt x="69552"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2;p63">
              <a:extLst>
                <a:ext uri="{FF2B5EF4-FFF2-40B4-BE49-F238E27FC236}">
                  <a16:creationId xmlns:a16="http://schemas.microsoft.com/office/drawing/2014/main" id="{895159F3-EE06-47F9-97CB-99BA3344DDD8}"/>
                </a:ext>
              </a:extLst>
            </p:cNvPr>
            <p:cNvSpPr/>
            <p:nvPr/>
          </p:nvSpPr>
          <p:spPr>
            <a:xfrm>
              <a:off x="2729325" y="1434050"/>
              <a:ext cx="372075" cy="179125"/>
            </a:xfrm>
            <a:custGeom>
              <a:avLst/>
              <a:gdLst/>
              <a:ahLst/>
              <a:cxnLst/>
              <a:rect l="l" t="t" r="r" b="b"/>
              <a:pathLst>
                <a:path w="14883" h="7165" extrusionOk="0">
                  <a:moveTo>
                    <a:pt x="13400" y="1"/>
                  </a:moveTo>
                  <a:cubicBezTo>
                    <a:pt x="13246" y="1"/>
                    <a:pt x="13091" y="27"/>
                    <a:pt x="12940" y="83"/>
                  </a:cubicBezTo>
                  <a:lnTo>
                    <a:pt x="840" y="4979"/>
                  </a:lnTo>
                  <a:cubicBezTo>
                    <a:pt x="242" y="5208"/>
                    <a:pt x="1" y="5909"/>
                    <a:pt x="311" y="6461"/>
                  </a:cubicBezTo>
                  <a:cubicBezTo>
                    <a:pt x="546" y="6905"/>
                    <a:pt x="998" y="7164"/>
                    <a:pt x="1474" y="7164"/>
                  </a:cubicBezTo>
                  <a:cubicBezTo>
                    <a:pt x="1626" y="7164"/>
                    <a:pt x="1781" y="7137"/>
                    <a:pt x="1931" y="7082"/>
                  </a:cubicBezTo>
                  <a:lnTo>
                    <a:pt x="14044" y="2186"/>
                  </a:lnTo>
                  <a:cubicBezTo>
                    <a:pt x="14630" y="1956"/>
                    <a:pt x="14882" y="1255"/>
                    <a:pt x="14561" y="704"/>
                  </a:cubicBezTo>
                  <a:cubicBezTo>
                    <a:pt x="14334" y="260"/>
                    <a:pt x="13878" y="1"/>
                    <a:pt x="13400" y="1"/>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33;p63">
              <a:extLst>
                <a:ext uri="{FF2B5EF4-FFF2-40B4-BE49-F238E27FC236}">
                  <a16:creationId xmlns:a16="http://schemas.microsoft.com/office/drawing/2014/main" id="{64ED7F32-A98D-4C39-8179-0610EBE6CFE5}"/>
                </a:ext>
              </a:extLst>
            </p:cNvPr>
            <p:cNvSpPr/>
            <p:nvPr/>
          </p:nvSpPr>
          <p:spPr>
            <a:xfrm>
              <a:off x="2725300" y="1426650"/>
              <a:ext cx="379825" cy="193650"/>
            </a:xfrm>
            <a:custGeom>
              <a:avLst/>
              <a:gdLst/>
              <a:ahLst/>
              <a:cxnLst/>
              <a:rect l="l" t="t" r="r" b="b"/>
              <a:pathLst>
                <a:path w="15193" h="7746" extrusionOk="0">
                  <a:moveTo>
                    <a:pt x="13497" y="583"/>
                  </a:moveTo>
                  <a:cubicBezTo>
                    <a:pt x="13518" y="583"/>
                    <a:pt x="13539" y="584"/>
                    <a:pt x="13561" y="586"/>
                  </a:cubicBezTo>
                  <a:cubicBezTo>
                    <a:pt x="13940" y="586"/>
                    <a:pt x="14296" y="793"/>
                    <a:pt x="14469" y="1138"/>
                  </a:cubicBezTo>
                  <a:cubicBezTo>
                    <a:pt x="14584" y="1333"/>
                    <a:pt x="14607" y="1574"/>
                    <a:pt x="14526" y="1781"/>
                  </a:cubicBezTo>
                  <a:cubicBezTo>
                    <a:pt x="14446" y="1976"/>
                    <a:pt x="14296" y="2137"/>
                    <a:pt x="14101" y="2218"/>
                  </a:cubicBezTo>
                  <a:lnTo>
                    <a:pt x="1989" y="7113"/>
                  </a:lnTo>
                  <a:cubicBezTo>
                    <a:pt x="1874" y="7154"/>
                    <a:pt x="1756" y="7174"/>
                    <a:pt x="1640" y="7174"/>
                  </a:cubicBezTo>
                  <a:cubicBezTo>
                    <a:pt x="1267" y="7174"/>
                    <a:pt x="912" y="6972"/>
                    <a:pt x="736" y="6631"/>
                  </a:cubicBezTo>
                  <a:cubicBezTo>
                    <a:pt x="621" y="6424"/>
                    <a:pt x="598" y="6182"/>
                    <a:pt x="679" y="5976"/>
                  </a:cubicBezTo>
                  <a:cubicBezTo>
                    <a:pt x="748" y="5769"/>
                    <a:pt x="909" y="5619"/>
                    <a:pt x="1104" y="5539"/>
                  </a:cubicBezTo>
                  <a:lnTo>
                    <a:pt x="13216" y="643"/>
                  </a:lnTo>
                  <a:cubicBezTo>
                    <a:pt x="13302" y="605"/>
                    <a:pt x="13396" y="583"/>
                    <a:pt x="13497" y="583"/>
                  </a:cubicBezTo>
                  <a:close/>
                  <a:moveTo>
                    <a:pt x="13558" y="1"/>
                  </a:moveTo>
                  <a:cubicBezTo>
                    <a:pt x="13371" y="1"/>
                    <a:pt x="13182" y="34"/>
                    <a:pt x="12998" y="103"/>
                  </a:cubicBezTo>
                  <a:lnTo>
                    <a:pt x="886" y="4999"/>
                  </a:lnTo>
                  <a:cubicBezTo>
                    <a:pt x="541" y="5137"/>
                    <a:pt x="265" y="5412"/>
                    <a:pt x="139" y="5769"/>
                  </a:cubicBezTo>
                  <a:cubicBezTo>
                    <a:pt x="1" y="6136"/>
                    <a:pt x="35" y="6539"/>
                    <a:pt x="219" y="6883"/>
                  </a:cubicBezTo>
                  <a:cubicBezTo>
                    <a:pt x="507" y="7412"/>
                    <a:pt x="1047" y="7745"/>
                    <a:pt x="1656" y="7745"/>
                  </a:cubicBezTo>
                  <a:cubicBezTo>
                    <a:pt x="1840" y="7745"/>
                    <a:pt x="2023" y="7711"/>
                    <a:pt x="2207" y="7642"/>
                  </a:cubicBezTo>
                  <a:lnTo>
                    <a:pt x="14308" y="2746"/>
                  </a:lnTo>
                  <a:cubicBezTo>
                    <a:pt x="14664" y="2620"/>
                    <a:pt x="14940" y="2333"/>
                    <a:pt x="15066" y="1988"/>
                  </a:cubicBezTo>
                  <a:cubicBezTo>
                    <a:pt x="15193" y="1620"/>
                    <a:pt x="15170" y="1207"/>
                    <a:pt x="14986" y="873"/>
                  </a:cubicBezTo>
                  <a:cubicBezTo>
                    <a:pt x="14699" y="325"/>
                    <a:pt x="14141" y="1"/>
                    <a:pt x="13558"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4;p63">
              <a:extLst>
                <a:ext uri="{FF2B5EF4-FFF2-40B4-BE49-F238E27FC236}">
                  <a16:creationId xmlns:a16="http://schemas.microsoft.com/office/drawing/2014/main" id="{C5AF5E8B-C305-4690-912F-EC3B53C831BA}"/>
                </a:ext>
              </a:extLst>
            </p:cNvPr>
            <p:cNvSpPr/>
            <p:nvPr/>
          </p:nvSpPr>
          <p:spPr>
            <a:xfrm>
              <a:off x="2585400" y="1614475"/>
              <a:ext cx="69250" cy="56725"/>
            </a:xfrm>
            <a:custGeom>
              <a:avLst/>
              <a:gdLst/>
              <a:ahLst/>
              <a:cxnLst/>
              <a:rect l="l" t="t" r="r" b="b"/>
              <a:pathLst>
                <a:path w="2770" h="2269" extrusionOk="0">
                  <a:moveTo>
                    <a:pt x="1297" y="0"/>
                  </a:moveTo>
                  <a:cubicBezTo>
                    <a:pt x="1145" y="0"/>
                    <a:pt x="990" y="27"/>
                    <a:pt x="839" y="83"/>
                  </a:cubicBezTo>
                  <a:cubicBezTo>
                    <a:pt x="253" y="313"/>
                    <a:pt x="0" y="1025"/>
                    <a:pt x="322" y="1577"/>
                  </a:cubicBezTo>
                  <a:cubicBezTo>
                    <a:pt x="548" y="2011"/>
                    <a:pt x="1004" y="2268"/>
                    <a:pt x="1482" y="2268"/>
                  </a:cubicBezTo>
                  <a:cubicBezTo>
                    <a:pt x="1635" y="2268"/>
                    <a:pt x="1791" y="2242"/>
                    <a:pt x="1943" y="2186"/>
                  </a:cubicBezTo>
                  <a:cubicBezTo>
                    <a:pt x="2529" y="1956"/>
                    <a:pt x="2770" y="1255"/>
                    <a:pt x="2460" y="703"/>
                  </a:cubicBezTo>
                  <a:cubicBezTo>
                    <a:pt x="2225" y="260"/>
                    <a:pt x="1772" y="0"/>
                    <a:pt x="1297" y="0"/>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5;p63">
              <a:extLst>
                <a:ext uri="{FF2B5EF4-FFF2-40B4-BE49-F238E27FC236}">
                  <a16:creationId xmlns:a16="http://schemas.microsoft.com/office/drawing/2014/main" id="{E3893521-45BA-4E6D-83F6-24F13073F50C}"/>
                </a:ext>
              </a:extLst>
            </p:cNvPr>
            <p:cNvSpPr/>
            <p:nvPr/>
          </p:nvSpPr>
          <p:spPr>
            <a:xfrm>
              <a:off x="2581375" y="1607350"/>
              <a:ext cx="77300" cy="71275"/>
            </a:xfrm>
            <a:custGeom>
              <a:avLst/>
              <a:gdLst/>
              <a:ahLst/>
              <a:cxnLst/>
              <a:rect l="l" t="t" r="r" b="b"/>
              <a:pathLst>
                <a:path w="3092" h="2851" extrusionOk="0">
                  <a:moveTo>
                    <a:pt x="1449" y="575"/>
                  </a:moveTo>
                  <a:cubicBezTo>
                    <a:pt x="1828" y="575"/>
                    <a:pt x="2184" y="782"/>
                    <a:pt x="2368" y="1126"/>
                  </a:cubicBezTo>
                  <a:cubicBezTo>
                    <a:pt x="2471" y="1322"/>
                    <a:pt x="2494" y="1563"/>
                    <a:pt x="2425" y="1770"/>
                  </a:cubicBezTo>
                  <a:cubicBezTo>
                    <a:pt x="2345" y="1977"/>
                    <a:pt x="2184" y="2126"/>
                    <a:pt x="1989" y="2207"/>
                  </a:cubicBezTo>
                  <a:cubicBezTo>
                    <a:pt x="1874" y="2247"/>
                    <a:pt x="1756" y="2267"/>
                    <a:pt x="1640" y="2267"/>
                  </a:cubicBezTo>
                  <a:cubicBezTo>
                    <a:pt x="1267" y="2267"/>
                    <a:pt x="911" y="2066"/>
                    <a:pt x="736" y="1724"/>
                  </a:cubicBezTo>
                  <a:cubicBezTo>
                    <a:pt x="621" y="1517"/>
                    <a:pt x="598" y="1287"/>
                    <a:pt x="679" y="1069"/>
                  </a:cubicBezTo>
                  <a:cubicBezTo>
                    <a:pt x="748" y="862"/>
                    <a:pt x="908" y="713"/>
                    <a:pt x="1104" y="632"/>
                  </a:cubicBezTo>
                  <a:cubicBezTo>
                    <a:pt x="1219" y="598"/>
                    <a:pt x="1334" y="575"/>
                    <a:pt x="1449" y="575"/>
                  </a:cubicBezTo>
                  <a:close/>
                  <a:moveTo>
                    <a:pt x="1458" y="0"/>
                  </a:moveTo>
                  <a:cubicBezTo>
                    <a:pt x="1271" y="0"/>
                    <a:pt x="1082" y="34"/>
                    <a:pt x="897" y="104"/>
                  </a:cubicBezTo>
                  <a:cubicBezTo>
                    <a:pt x="541" y="241"/>
                    <a:pt x="265" y="517"/>
                    <a:pt x="139" y="874"/>
                  </a:cubicBezTo>
                  <a:cubicBezTo>
                    <a:pt x="1" y="1241"/>
                    <a:pt x="35" y="1643"/>
                    <a:pt x="219" y="1988"/>
                  </a:cubicBezTo>
                  <a:cubicBezTo>
                    <a:pt x="495" y="2517"/>
                    <a:pt x="1046" y="2850"/>
                    <a:pt x="1644" y="2850"/>
                  </a:cubicBezTo>
                  <a:cubicBezTo>
                    <a:pt x="1839" y="2850"/>
                    <a:pt x="2023" y="2816"/>
                    <a:pt x="2207" y="2735"/>
                  </a:cubicBezTo>
                  <a:cubicBezTo>
                    <a:pt x="2552" y="2597"/>
                    <a:pt x="2828" y="2321"/>
                    <a:pt x="2965" y="1965"/>
                  </a:cubicBezTo>
                  <a:cubicBezTo>
                    <a:pt x="3092" y="1609"/>
                    <a:pt x="3057" y="1195"/>
                    <a:pt x="2874" y="851"/>
                  </a:cubicBezTo>
                  <a:cubicBezTo>
                    <a:pt x="2587" y="320"/>
                    <a:pt x="2037" y="0"/>
                    <a:pt x="145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6;p63">
              <a:extLst>
                <a:ext uri="{FF2B5EF4-FFF2-40B4-BE49-F238E27FC236}">
                  <a16:creationId xmlns:a16="http://schemas.microsoft.com/office/drawing/2014/main" id="{E4CF3CEE-FFDD-4308-85E3-655DD3B1C2F5}"/>
                </a:ext>
              </a:extLst>
            </p:cNvPr>
            <p:cNvSpPr/>
            <p:nvPr/>
          </p:nvSpPr>
          <p:spPr>
            <a:xfrm>
              <a:off x="2016575" y="1213900"/>
              <a:ext cx="3232900" cy="3706325"/>
            </a:xfrm>
            <a:custGeom>
              <a:avLst/>
              <a:gdLst/>
              <a:ahLst/>
              <a:cxnLst/>
              <a:rect l="l" t="t" r="r" b="b"/>
              <a:pathLst>
                <a:path w="129316" h="148253" extrusionOk="0">
                  <a:moveTo>
                    <a:pt x="64060" y="1"/>
                  </a:moveTo>
                  <a:cubicBezTo>
                    <a:pt x="63663" y="1"/>
                    <a:pt x="63268" y="73"/>
                    <a:pt x="62894" y="224"/>
                  </a:cubicBezTo>
                  <a:lnTo>
                    <a:pt x="53333" y="4086"/>
                  </a:lnTo>
                  <a:cubicBezTo>
                    <a:pt x="52758" y="4315"/>
                    <a:pt x="52229" y="4810"/>
                    <a:pt x="52448" y="5683"/>
                  </a:cubicBezTo>
                  <a:cubicBezTo>
                    <a:pt x="53126" y="8487"/>
                    <a:pt x="51839" y="11613"/>
                    <a:pt x="48931" y="12785"/>
                  </a:cubicBezTo>
                  <a:lnTo>
                    <a:pt x="22064" y="23644"/>
                  </a:lnTo>
                  <a:cubicBezTo>
                    <a:pt x="21282" y="23960"/>
                    <a:pt x="20455" y="24105"/>
                    <a:pt x="19626" y="24105"/>
                  </a:cubicBezTo>
                  <a:cubicBezTo>
                    <a:pt x="17371" y="24105"/>
                    <a:pt x="15097" y="23029"/>
                    <a:pt x="13652" y="21358"/>
                  </a:cubicBezTo>
                  <a:cubicBezTo>
                    <a:pt x="13276" y="20917"/>
                    <a:pt x="12838" y="20762"/>
                    <a:pt x="12423" y="20762"/>
                  </a:cubicBezTo>
                  <a:cubicBezTo>
                    <a:pt x="12166" y="20762"/>
                    <a:pt x="11918" y="20822"/>
                    <a:pt x="11699" y="20909"/>
                  </a:cubicBezTo>
                  <a:lnTo>
                    <a:pt x="2149" y="24782"/>
                  </a:lnTo>
                  <a:cubicBezTo>
                    <a:pt x="609" y="25391"/>
                    <a:pt x="0" y="27126"/>
                    <a:pt x="793" y="28632"/>
                  </a:cubicBezTo>
                  <a:lnTo>
                    <a:pt x="62216" y="146421"/>
                  </a:lnTo>
                  <a:cubicBezTo>
                    <a:pt x="62807" y="147560"/>
                    <a:pt x="64030" y="148252"/>
                    <a:pt x="65258" y="148252"/>
                  </a:cubicBezTo>
                  <a:cubicBezTo>
                    <a:pt x="65652" y="148252"/>
                    <a:pt x="66047" y="148181"/>
                    <a:pt x="66422" y="148030"/>
                  </a:cubicBezTo>
                  <a:lnTo>
                    <a:pt x="127178" y="123472"/>
                  </a:lnTo>
                  <a:cubicBezTo>
                    <a:pt x="128718" y="122852"/>
                    <a:pt x="129315" y="121116"/>
                    <a:pt x="128534" y="119623"/>
                  </a:cubicBezTo>
                  <a:lnTo>
                    <a:pt x="67100" y="1833"/>
                  </a:lnTo>
                  <a:cubicBezTo>
                    <a:pt x="66509" y="687"/>
                    <a:pt x="65283" y="1"/>
                    <a:pt x="64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7;p63">
              <a:extLst>
                <a:ext uri="{FF2B5EF4-FFF2-40B4-BE49-F238E27FC236}">
                  <a16:creationId xmlns:a16="http://schemas.microsoft.com/office/drawing/2014/main" id="{AEFDD391-6DE8-4450-8A2E-3DC22C0555D8}"/>
                </a:ext>
              </a:extLst>
            </p:cNvPr>
            <p:cNvSpPr/>
            <p:nvPr/>
          </p:nvSpPr>
          <p:spPr>
            <a:xfrm>
              <a:off x="2017725" y="1206650"/>
              <a:ext cx="3231175" cy="3720650"/>
            </a:xfrm>
            <a:custGeom>
              <a:avLst/>
              <a:gdLst/>
              <a:ahLst/>
              <a:cxnLst/>
              <a:rect l="l" t="t" r="r" b="b"/>
              <a:pathLst>
                <a:path w="129247" h="148826" extrusionOk="0">
                  <a:moveTo>
                    <a:pt x="64023" y="577"/>
                  </a:moveTo>
                  <a:cubicBezTo>
                    <a:pt x="65144" y="577"/>
                    <a:pt x="66264" y="1206"/>
                    <a:pt x="66812" y="2250"/>
                  </a:cubicBezTo>
                  <a:lnTo>
                    <a:pt x="128246" y="120039"/>
                  </a:lnTo>
                  <a:cubicBezTo>
                    <a:pt x="128591" y="120671"/>
                    <a:pt x="128649" y="121429"/>
                    <a:pt x="128407" y="122107"/>
                  </a:cubicBezTo>
                  <a:cubicBezTo>
                    <a:pt x="128166" y="122739"/>
                    <a:pt x="127672" y="123245"/>
                    <a:pt x="127040" y="123498"/>
                  </a:cubicBezTo>
                  <a:lnTo>
                    <a:pt x="66272" y="148056"/>
                  </a:lnTo>
                  <a:cubicBezTo>
                    <a:pt x="65937" y="148191"/>
                    <a:pt x="65582" y="148256"/>
                    <a:pt x="65227" y="148256"/>
                  </a:cubicBezTo>
                  <a:cubicBezTo>
                    <a:pt x="64108" y="148256"/>
                    <a:pt x="62983" y="147620"/>
                    <a:pt x="62434" y="146573"/>
                  </a:cubicBezTo>
                  <a:lnTo>
                    <a:pt x="1000" y="28784"/>
                  </a:lnTo>
                  <a:cubicBezTo>
                    <a:pt x="655" y="28152"/>
                    <a:pt x="586" y="27405"/>
                    <a:pt x="839" y="26727"/>
                  </a:cubicBezTo>
                  <a:cubicBezTo>
                    <a:pt x="1069" y="26083"/>
                    <a:pt x="1574" y="25578"/>
                    <a:pt x="2206" y="25336"/>
                  </a:cubicBezTo>
                  <a:lnTo>
                    <a:pt x="11756" y="21475"/>
                  </a:lnTo>
                  <a:cubicBezTo>
                    <a:pt x="11963" y="21383"/>
                    <a:pt x="12170" y="21349"/>
                    <a:pt x="12388" y="21337"/>
                  </a:cubicBezTo>
                  <a:cubicBezTo>
                    <a:pt x="12779" y="21337"/>
                    <a:pt x="13158" y="21521"/>
                    <a:pt x="13399" y="21843"/>
                  </a:cubicBezTo>
                  <a:cubicBezTo>
                    <a:pt x="14969" y="23660"/>
                    <a:pt x="17310" y="24682"/>
                    <a:pt x="19569" y="24682"/>
                  </a:cubicBezTo>
                  <a:cubicBezTo>
                    <a:pt x="20453" y="24682"/>
                    <a:pt x="21325" y="24525"/>
                    <a:pt x="22133" y="24199"/>
                  </a:cubicBezTo>
                  <a:lnTo>
                    <a:pt x="49000" y="13339"/>
                  </a:lnTo>
                  <a:cubicBezTo>
                    <a:pt x="51896" y="12178"/>
                    <a:pt x="53448" y="9041"/>
                    <a:pt x="52689" y="5904"/>
                  </a:cubicBezTo>
                  <a:cubicBezTo>
                    <a:pt x="52551" y="5318"/>
                    <a:pt x="52781" y="4893"/>
                    <a:pt x="53413" y="4640"/>
                  </a:cubicBezTo>
                  <a:lnTo>
                    <a:pt x="62963" y="779"/>
                  </a:lnTo>
                  <a:cubicBezTo>
                    <a:pt x="63303" y="642"/>
                    <a:pt x="63663" y="577"/>
                    <a:pt x="64023" y="577"/>
                  </a:cubicBezTo>
                  <a:close/>
                  <a:moveTo>
                    <a:pt x="64001" y="1"/>
                  </a:moveTo>
                  <a:cubicBezTo>
                    <a:pt x="63575" y="1"/>
                    <a:pt x="63148" y="77"/>
                    <a:pt x="62744" y="239"/>
                  </a:cubicBezTo>
                  <a:lnTo>
                    <a:pt x="53195" y="4100"/>
                  </a:lnTo>
                  <a:cubicBezTo>
                    <a:pt x="52310" y="4456"/>
                    <a:pt x="51919" y="5169"/>
                    <a:pt x="52126" y="6042"/>
                  </a:cubicBezTo>
                  <a:cubicBezTo>
                    <a:pt x="52816" y="8903"/>
                    <a:pt x="51414" y="11742"/>
                    <a:pt x="48782" y="12810"/>
                  </a:cubicBezTo>
                  <a:lnTo>
                    <a:pt x="21926" y="23670"/>
                  </a:lnTo>
                  <a:cubicBezTo>
                    <a:pt x="21181" y="23969"/>
                    <a:pt x="20378" y="24112"/>
                    <a:pt x="19565" y="24112"/>
                  </a:cubicBezTo>
                  <a:cubicBezTo>
                    <a:pt x="17470" y="24112"/>
                    <a:pt x="15301" y="23161"/>
                    <a:pt x="13836" y="21464"/>
                  </a:cubicBezTo>
                  <a:cubicBezTo>
                    <a:pt x="13442" y="21001"/>
                    <a:pt x="12935" y="20766"/>
                    <a:pt x="12383" y="20766"/>
                  </a:cubicBezTo>
                  <a:cubicBezTo>
                    <a:pt x="12113" y="20766"/>
                    <a:pt x="11832" y="20822"/>
                    <a:pt x="11549" y="20935"/>
                  </a:cubicBezTo>
                  <a:lnTo>
                    <a:pt x="2000" y="24796"/>
                  </a:lnTo>
                  <a:cubicBezTo>
                    <a:pt x="1207" y="25107"/>
                    <a:pt x="598" y="25727"/>
                    <a:pt x="299" y="26520"/>
                  </a:cubicBezTo>
                  <a:cubicBezTo>
                    <a:pt x="0" y="27359"/>
                    <a:pt x="69" y="28278"/>
                    <a:pt x="494" y="29060"/>
                  </a:cubicBezTo>
                  <a:lnTo>
                    <a:pt x="61928" y="146837"/>
                  </a:lnTo>
                  <a:cubicBezTo>
                    <a:pt x="62572" y="148056"/>
                    <a:pt x="63847" y="148814"/>
                    <a:pt x="65226" y="148826"/>
                  </a:cubicBezTo>
                  <a:cubicBezTo>
                    <a:pt x="65663" y="148826"/>
                    <a:pt x="66088" y="148745"/>
                    <a:pt x="66491" y="148596"/>
                  </a:cubicBezTo>
                  <a:lnTo>
                    <a:pt x="127247" y="124027"/>
                  </a:lnTo>
                  <a:cubicBezTo>
                    <a:pt x="128040" y="123728"/>
                    <a:pt x="128649" y="123096"/>
                    <a:pt x="128947" y="122303"/>
                  </a:cubicBezTo>
                  <a:cubicBezTo>
                    <a:pt x="129246" y="121475"/>
                    <a:pt x="129177" y="120556"/>
                    <a:pt x="128752" y="119775"/>
                  </a:cubicBezTo>
                  <a:lnTo>
                    <a:pt x="67318" y="1985"/>
                  </a:lnTo>
                  <a:cubicBezTo>
                    <a:pt x="66674" y="749"/>
                    <a:pt x="65336" y="1"/>
                    <a:pt x="6400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38;p63">
              <a:extLst>
                <a:ext uri="{FF2B5EF4-FFF2-40B4-BE49-F238E27FC236}">
                  <a16:creationId xmlns:a16="http://schemas.microsoft.com/office/drawing/2014/main" id="{DA5F9F5F-9621-4642-883A-DA24B37ECAC4}"/>
                </a:ext>
              </a:extLst>
            </p:cNvPr>
            <p:cNvSpPr/>
            <p:nvPr/>
          </p:nvSpPr>
          <p:spPr>
            <a:xfrm>
              <a:off x="3745475" y="1197050"/>
              <a:ext cx="1802500" cy="1555775"/>
            </a:xfrm>
            <a:custGeom>
              <a:avLst/>
              <a:gdLst/>
              <a:ahLst/>
              <a:cxnLst/>
              <a:rect l="l" t="t" r="r" b="b"/>
              <a:pathLst>
                <a:path w="72100" h="62231" extrusionOk="0">
                  <a:moveTo>
                    <a:pt x="34199" y="0"/>
                  </a:moveTo>
                  <a:cubicBezTo>
                    <a:pt x="33037" y="0"/>
                    <a:pt x="31893" y="110"/>
                    <a:pt x="30775" y="335"/>
                  </a:cubicBezTo>
                  <a:cubicBezTo>
                    <a:pt x="27063" y="1059"/>
                    <a:pt x="23777" y="3162"/>
                    <a:pt x="21570" y="6242"/>
                  </a:cubicBezTo>
                  <a:lnTo>
                    <a:pt x="1" y="35730"/>
                  </a:lnTo>
                  <a:cubicBezTo>
                    <a:pt x="29" y="35690"/>
                    <a:pt x="65" y="35671"/>
                    <a:pt x="108" y="35671"/>
                  </a:cubicBezTo>
                  <a:cubicBezTo>
                    <a:pt x="1702" y="35671"/>
                    <a:pt x="13153" y="62231"/>
                    <a:pt x="43584" y="62231"/>
                  </a:cubicBezTo>
                  <a:cubicBezTo>
                    <a:pt x="46933" y="62231"/>
                    <a:pt x="50512" y="61909"/>
                    <a:pt x="54333" y="61195"/>
                  </a:cubicBezTo>
                  <a:cubicBezTo>
                    <a:pt x="54666" y="61126"/>
                    <a:pt x="55011" y="61092"/>
                    <a:pt x="55344" y="61023"/>
                  </a:cubicBezTo>
                  <a:cubicBezTo>
                    <a:pt x="67640" y="58540"/>
                    <a:pt x="72099" y="42958"/>
                    <a:pt x="65319" y="26192"/>
                  </a:cubicBezTo>
                  <a:cubicBezTo>
                    <a:pt x="59155" y="10949"/>
                    <a:pt x="45812" y="0"/>
                    <a:pt x="34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39;p63">
              <a:extLst>
                <a:ext uri="{FF2B5EF4-FFF2-40B4-BE49-F238E27FC236}">
                  <a16:creationId xmlns:a16="http://schemas.microsoft.com/office/drawing/2014/main" id="{09C05D20-5D1B-4AD8-B035-25E9EFEA36D8}"/>
                </a:ext>
              </a:extLst>
            </p:cNvPr>
            <p:cNvSpPr/>
            <p:nvPr/>
          </p:nvSpPr>
          <p:spPr>
            <a:xfrm>
              <a:off x="3745475" y="1430950"/>
              <a:ext cx="1348575" cy="1321650"/>
            </a:xfrm>
            <a:custGeom>
              <a:avLst/>
              <a:gdLst/>
              <a:ahLst/>
              <a:cxnLst/>
              <a:rect l="l" t="t" r="r" b="b"/>
              <a:pathLst>
                <a:path w="53943" h="52866" extrusionOk="0">
                  <a:moveTo>
                    <a:pt x="1" y="26373"/>
                  </a:moveTo>
                  <a:lnTo>
                    <a:pt x="1" y="26373"/>
                  </a:lnTo>
                  <a:cubicBezTo>
                    <a:pt x="1" y="26373"/>
                    <a:pt x="1" y="26374"/>
                    <a:pt x="1" y="26374"/>
                  </a:cubicBezTo>
                  <a:lnTo>
                    <a:pt x="1" y="26373"/>
                  </a:lnTo>
                  <a:close/>
                  <a:moveTo>
                    <a:pt x="19295" y="0"/>
                  </a:moveTo>
                  <a:lnTo>
                    <a:pt x="1" y="26373"/>
                  </a:lnTo>
                  <a:lnTo>
                    <a:pt x="1" y="26373"/>
                  </a:lnTo>
                  <a:cubicBezTo>
                    <a:pt x="30" y="26334"/>
                    <a:pt x="66" y="26315"/>
                    <a:pt x="109" y="26315"/>
                  </a:cubicBezTo>
                  <a:cubicBezTo>
                    <a:pt x="1708" y="26315"/>
                    <a:pt x="13159" y="52865"/>
                    <a:pt x="43579" y="52865"/>
                  </a:cubicBezTo>
                  <a:cubicBezTo>
                    <a:pt x="45843" y="52865"/>
                    <a:pt x="48212" y="52718"/>
                    <a:pt x="50690" y="52402"/>
                  </a:cubicBezTo>
                  <a:cubicBezTo>
                    <a:pt x="53942" y="45771"/>
                    <a:pt x="53908" y="36176"/>
                    <a:pt x="49851" y="26167"/>
                  </a:cubicBezTo>
                  <a:cubicBezTo>
                    <a:pt x="43784" y="11182"/>
                    <a:pt x="30775" y="345"/>
                    <a:pt x="19295" y="0"/>
                  </a:cubicBezTo>
                  <a:close/>
                </a:path>
              </a:pathLst>
            </a:custGeom>
            <a:solidFill>
              <a:srgbClr val="000000">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0;p63">
              <a:extLst>
                <a:ext uri="{FF2B5EF4-FFF2-40B4-BE49-F238E27FC236}">
                  <a16:creationId xmlns:a16="http://schemas.microsoft.com/office/drawing/2014/main" id="{3BBC3A5C-AE52-4DA7-B67B-E1D378EE824E}"/>
                </a:ext>
              </a:extLst>
            </p:cNvPr>
            <p:cNvSpPr/>
            <p:nvPr/>
          </p:nvSpPr>
          <p:spPr>
            <a:xfrm>
              <a:off x="3122350" y="2208075"/>
              <a:ext cx="847825" cy="980750"/>
            </a:xfrm>
            <a:custGeom>
              <a:avLst/>
              <a:gdLst/>
              <a:ahLst/>
              <a:cxnLst/>
              <a:rect l="l" t="t" r="r" b="b"/>
              <a:pathLst>
                <a:path w="33913" h="39230" extrusionOk="0">
                  <a:moveTo>
                    <a:pt x="14273" y="0"/>
                  </a:moveTo>
                  <a:lnTo>
                    <a:pt x="6677" y="4528"/>
                  </a:lnTo>
                  <a:cubicBezTo>
                    <a:pt x="6424" y="4700"/>
                    <a:pt x="6068" y="4907"/>
                    <a:pt x="5815" y="5102"/>
                  </a:cubicBezTo>
                  <a:cubicBezTo>
                    <a:pt x="5401" y="5413"/>
                    <a:pt x="4850" y="5872"/>
                    <a:pt x="4448" y="6217"/>
                  </a:cubicBezTo>
                  <a:cubicBezTo>
                    <a:pt x="3976" y="6665"/>
                    <a:pt x="3540" y="7148"/>
                    <a:pt x="3138" y="7654"/>
                  </a:cubicBezTo>
                  <a:cubicBezTo>
                    <a:pt x="2115" y="8975"/>
                    <a:pt x="1333" y="10458"/>
                    <a:pt x="816" y="12043"/>
                  </a:cubicBezTo>
                  <a:cubicBezTo>
                    <a:pt x="184" y="14020"/>
                    <a:pt x="12" y="15663"/>
                    <a:pt x="0" y="17502"/>
                  </a:cubicBezTo>
                  <a:cubicBezTo>
                    <a:pt x="23" y="19329"/>
                    <a:pt x="288" y="21145"/>
                    <a:pt x="793" y="22903"/>
                  </a:cubicBezTo>
                  <a:cubicBezTo>
                    <a:pt x="1035" y="23765"/>
                    <a:pt x="1322" y="24615"/>
                    <a:pt x="1655" y="25443"/>
                  </a:cubicBezTo>
                  <a:cubicBezTo>
                    <a:pt x="2000" y="26270"/>
                    <a:pt x="2379" y="27074"/>
                    <a:pt x="2804" y="27867"/>
                  </a:cubicBezTo>
                  <a:cubicBezTo>
                    <a:pt x="3206" y="28637"/>
                    <a:pt x="3666" y="29384"/>
                    <a:pt x="4160" y="30097"/>
                  </a:cubicBezTo>
                  <a:cubicBezTo>
                    <a:pt x="4379" y="30419"/>
                    <a:pt x="4666" y="30844"/>
                    <a:pt x="4907" y="31142"/>
                  </a:cubicBezTo>
                  <a:cubicBezTo>
                    <a:pt x="6033" y="32544"/>
                    <a:pt x="6056" y="32579"/>
                    <a:pt x="6551" y="33073"/>
                  </a:cubicBezTo>
                  <a:cubicBezTo>
                    <a:pt x="6815" y="33349"/>
                    <a:pt x="7171" y="33728"/>
                    <a:pt x="7458" y="33981"/>
                  </a:cubicBezTo>
                  <a:cubicBezTo>
                    <a:pt x="7998" y="34475"/>
                    <a:pt x="8745" y="35107"/>
                    <a:pt x="9320" y="35567"/>
                  </a:cubicBezTo>
                  <a:cubicBezTo>
                    <a:pt x="9987" y="36061"/>
                    <a:pt x="10665" y="36521"/>
                    <a:pt x="11389" y="36934"/>
                  </a:cubicBezTo>
                  <a:cubicBezTo>
                    <a:pt x="12951" y="37854"/>
                    <a:pt x="14652" y="38520"/>
                    <a:pt x="16433" y="38911"/>
                  </a:cubicBezTo>
                  <a:cubicBezTo>
                    <a:pt x="17431" y="39122"/>
                    <a:pt x="18451" y="39229"/>
                    <a:pt x="19471" y="39229"/>
                  </a:cubicBezTo>
                  <a:cubicBezTo>
                    <a:pt x="20390" y="39229"/>
                    <a:pt x="21310" y="39143"/>
                    <a:pt x="22214" y="38968"/>
                  </a:cubicBezTo>
                  <a:cubicBezTo>
                    <a:pt x="23662" y="38681"/>
                    <a:pt x="25052" y="38141"/>
                    <a:pt x="26316" y="37382"/>
                  </a:cubicBezTo>
                  <a:lnTo>
                    <a:pt x="33912" y="32855"/>
                  </a:lnTo>
                  <a:lnTo>
                    <a:pt x="33912" y="32855"/>
                  </a:lnTo>
                  <a:cubicBezTo>
                    <a:pt x="33096" y="33337"/>
                    <a:pt x="32062" y="33085"/>
                    <a:pt x="31051" y="33291"/>
                  </a:cubicBezTo>
                  <a:cubicBezTo>
                    <a:pt x="30927" y="33295"/>
                    <a:pt x="30803" y="33297"/>
                    <a:pt x="30679" y="33297"/>
                  </a:cubicBezTo>
                  <a:cubicBezTo>
                    <a:pt x="23908" y="33297"/>
                    <a:pt x="16570" y="28073"/>
                    <a:pt x="12733" y="18605"/>
                  </a:cubicBezTo>
                  <a:cubicBezTo>
                    <a:pt x="9377" y="10320"/>
                    <a:pt x="10940" y="4287"/>
                    <a:pt x="14273"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41;p63">
              <a:extLst>
                <a:ext uri="{FF2B5EF4-FFF2-40B4-BE49-F238E27FC236}">
                  <a16:creationId xmlns:a16="http://schemas.microsoft.com/office/drawing/2014/main" id="{158FDF9D-FF68-4CAF-BBD5-4319159DF5CF}"/>
                </a:ext>
              </a:extLst>
            </p:cNvPr>
            <p:cNvSpPr/>
            <p:nvPr/>
          </p:nvSpPr>
          <p:spPr>
            <a:xfrm>
              <a:off x="3115450" y="2200800"/>
              <a:ext cx="864825" cy="995275"/>
            </a:xfrm>
            <a:custGeom>
              <a:avLst/>
              <a:gdLst/>
              <a:ahLst/>
              <a:cxnLst/>
              <a:rect l="l" t="t" r="r" b="b"/>
              <a:pathLst>
                <a:path w="34593" h="39811" extrusionOk="0">
                  <a:moveTo>
                    <a:pt x="13515" y="1245"/>
                  </a:moveTo>
                  <a:cubicBezTo>
                    <a:pt x="10240" y="6209"/>
                    <a:pt x="9987" y="12174"/>
                    <a:pt x="12745" y="19000"/>
                  </a:cubicBezTo>
                  <a:cubicBezTo>
                    <a:pt x="14629" y="23642"/>
                    <a:pt x="17445" y="27503"/>
                    <a:pt x="20892" y="30158"/>
                  </a:cubicBezTo>
                  <a:cubicBezTo>
                    <a:pt x="24004" y="32561"/>
                    <a:pt x="27564" y="33875"/>
                    <a:pt x="30965" y="33875"/>
                  </a:cubicBezTo>
                  <a:cubicBezTo>
                    <a:pt x="31093" y="33875"/>
                    <a:pt x="31222" y="33873"/>
                    <a:pt x="31350" y="33870"/>
                  </a:cubicBezTo>
                  <a:lnTo>
                    <a:pt x="31396" y="33870"/>
                  </a:lnTo>
                  <a:cubicBezTo>
                    <a:pt x="31752" y="33812"/>
                    <a:pt x="32120" y="33778"/>
                    <a:pt x="32487" y="33778"/>
                  </a:cubicBezTo>
                  <a:lnTo>
                    <a:pt x="32591" y="33778"/>
                  </a:lnTo>
                  <a:lnTo>
                    <a:pt x="26454" y="37432"/>
                  </a:lnTo>
                  <a:cubicBezTo>
                    <a:pt x="25213" y="38179"/>
                    <a:pt x="23857" y="38696"/>
                    <a:pt x="22432" y="38984"/>
                  </a:cubicBezTo>
                  <a:cubicBezTo>
                    <a:pt x="21538" y="39154"/>
                    <a:pt x="20631" y="39240"/>
                    <a:pt x="19725" y="39240"/>
                  </a:cubicBezTo>
                  <a:cubicBezTo>
                    <a:pt x="18732" y="39240"/>
                    <a:pt x="17740" y="39136"/>
                    <a:pt x="16767" y="38926"/>
                  </a:cubicBezTo>
                  <a:cubicBezTo>
                    <a:pt x="15020" y="38547"/>
                    <a:pt x="13354" y="37892"/>
                    <a:pt x="11814" y="36984"/>
                  </a:cubicBezTo>
                  <a:cubicBezTo>
                    <a:pt x="11113" y="36582"/>
                    <a:pt x="10435" y="36134"/>
                    <a:pt x="9791" y="35639"/>
                  </a:cubicBezTo>
                  <a:cubicBezTo>
                    <a:pt x="9228" y="35191"/>
                    <a:pt x="8481" y="34559"/>
                    <a:pt x="7930" y="34065"/>
                  </a:cubicBezTo>
                  <a:cubicBezTo>
                    <a:pt x="7711" y="33870"/>
                    <a:pt x="7459" y="33594"/>
                    <a:pt x="7229" y="33364"/>
                  </a:cubicBezTo>
                  <a:lnTo>
                    <a:pt x="7033" y="33169"/>
                  </a:lnTo>
                  <a:cubicBezTo>
                    <a:pt x="6562" y="32675"/>
                    <a:pt x="6551" y="32663"/>
                    <a:pt x="5413" y="31250"/>
                  </a:cubicBezTo>
                  <a:cubicBezTo>
                    <a:pt x="5252" y="31054"/>
                    <a:pt x="5068" y="30801"/>
                    <a:pt x="4896" y="30549"/>
                  </a:cubicBezTo>
                  <a:cubicBezTo>
                    <a:pt x="4816" y="30434"/>
                    <a:pt x="4747" y="30319"/>
                    <a:pt x="4666" y="30227"/>
                  </a:cubicBezTo>
                  <a:cubicBezTo>
                    <a:pt x="4183" y="29514"/>
                    <a:pt x="3735" y="28779"/>
                    <a:pt x="3333" y="28020"/>
                  </a:cubicBezTo>
                  <a:cubicBezTo>
                    <a:pt x="2908" y="27239"/>
                    <a:pt x="2540" y="26446"/>
                    <a:pt x="2207" y="25630"/>
                  </a:cubicBezTo>
                  <a:cubicBezTo>
                    <a:pt x="1874" y="24803"/>
                    <a:pt x="1586" y="23964"/>
                    <a:pt x="1357" y="23114"/>
                  </a:cubicBezTo>
                  <a:cubicBezTo>
                    <a:pt x="851" y="21378"/>
                    <a:pt x="587" y="19597"/>
                    <a:pt x="575" y="17793"/>
                  </a:cubicBezTo>
                  <a:cubicBezTo>
                    <a:pt x="575" y="15724"/>
                    <a:pt x="805" y="14173"/>
                    <a:pt x="1368" y="12426"/>
                  </a:cubicBezTo>
                  <a:cubicBezTo>
                    <a:pt x="1874" y="10863"/>
                    <a:pt x="2644" y="9416"/>
                    <a:pt x="3643" y="8117"/>
                  </a:cubicBezTo>
                  <a:cubicBezTo>
                    <a:pt x="4034" y="7623"/>
                    <a:pt x="4459" y="7163"/>
                    <a:pt x="4919" y="6726"/>
                  </a:cubicBezTo>
                  <a:cubicBezTo>
                    <a:pt x="5333" y="6359"/>
                    <a:pt x="5873" y="5911"/>
                    <a:pt x="6263" y="5623"/>
                  </a:cubicBezTo>
                  <a:cubicBezTo>
                    <a:pt x="6436" y="5497"/>
                    <a:pt x="6643" y="5370"/>
                    <a:pt x="6838" y="5244"/>
                  </a:cubicBezTo>
                  <a:cubicBezTo>
                    <a:pt x="6941" y="5175"/>
                    <a:pt x="7033" y="5118"/>
                    <a:pt x="7114" y="5072"/>
                  </a:cubicBezTo>
                  <a:lnTo>
                    <a:pt x="13515" y="1245"/>
                  </a:lnTo>
                  <a:close/>
                  <a:moveTo>
                    <a:pt x="14555" y="0"/>
                  </a:moveTo>
                  <a:cubicBezTo>
                    <a:pt x="14509" y="0"/>
                    <a:pt x="14460" y="12"/>
                    <a:pt x="14411" y="38"/>
                  </a:cubicBezTo>
                  <a:lnTo>
                    <a:pt x="6804" y="4578"/>
                  </a:lnTo>
                  <a:lnTo>
                    <a:pt x="6539" y="4750"/>
                  </a:lnTo>
                  <a:cubicBezTo>
                    <a:pt x="6321" y="4888"/>
                    <a:pt x="6103" y="5026"/>
                    <a:pt x="5930" y="5164"/>
                  </a:cubicBezTo>
                  <a:cubicBezTo>
                    <a:pt x="5517" y="5462"/>
                    <a:pt x="4976" y="5911"/>
                    <a:pt x="4540" y="6301"/>
                  </a:cubicBezTo>
                  <a:cubicBezTo>
                    <a:pt x="4057" y="6749"/>
                    <a:pt x="3609" y="7244"/>
                    <a:pt x="3195" y="7772"/>
                  </a:cubicBezTo>
                  <a:cubicBezTo>
                    <a:pt x="2149" y="9117"/>
                    <a:pt x="1357" y="10622"/>
                    <a:pt x="828" y="12242"/>
                  </a:cubicBezTo>
                  <a:cubicBezTo>
                    <a:pt x="242" y="14058"/>
                    <a:pt x="1" y="15667"/>
                    <a:pt x="1" y="17793"/>
                  </a:cubicBezTo>
                  <a:cubicBezTo>
                    <a:pt x="24" y="19643"/>
                    <a:pt x="288" y="21482"/>
                    <a:pt x="793" y="23263"/>
                  </a:cubicBezTo>
                  <a:cubicBezTo>
                    <a:pt x="1035" y="24136"/>
                    <a:pt x="1334" y="24998"/>
                    <a:pt x="1667" y="25837"/>
                  </a:cubicBezTo>
                  <a:cubicBezTo>
                    <a:pt x="2012" y="26676"/>
                    <a:pt x="2391" y="27492"/>
                    <a:pt x="2816" y="28296"/>
                  </a:cubicBezTo>
                  <a:cubicBezTo>
                    <a:pt x="3241" y="29066"/>
                    <a:pt x="3701" y="29825"/>
                    <a:pt x="4195" y="30549"/>
                  </a:cubicBezTo>
                  <a:cubicBezTo>
                    <a:pt x="4264" y="30652"/>
                    <a:pt x="4344" y="30755"/>
                    <a:pt x="4425" y="30870"/>
                  </a:cubicBezTo>
                  <a:cubicBezTo>
                    <a:pt x="4597" y="31123"/>
                    <a:pt x="4781" y="31399"/>
                    <a:pt x="4953" y="31606"/>
                  </a:cubicBezTo>
                  <a:cubicBezTo>
                    <a:pt x="6091" y="33019"/>
                    <a:pt x="6114" y="33054"/>
                    <a:pt x="6620" y="33559"/>
                  </a:cubicBezTo>
                  <a:lnTo>
                    <a:pt x="6804" y="33755"/>
                  </a:lnTo>
                  <a:cubicBezTo>
                    <a:pt x="7045" y="33996"/>
                    <a:pt x="7309" y="34272"/>
                    <a:pt x="7539" y="34479"/>
                  </a:cubicBezTo>
                  <a:cubicBezTo>
                    <a:pt x="8102" y="34984"/>
                    <a:pt x="8861" y="35628"/>
                    <a:pt x="9424" y="36076"/>
                  </a:cubicBezTo>
                  <a:cubicBezTo>
                    <a:pt x="10090" y="36582"/>
                    <a:pt x="10791" y="37053"/>
                    <a:pt x="11515" y="37467"/>
                  </a:cubicBezTo>
                  <a:cubicBezTo>
                    <a:pt x="13112" y="38409"/>
                    <a:pt x="14848" y="39087"/>
                    <a:pt x="16652" y="39478"/>
                  </a:cubicBezTo>
                  <a:cubicBezTo>
                    <a:pt x="17686" y="39696"/>
                    <a:pt x="18743" y="39811"/>
                    <a:pt x="19801" y="39811"/>
                  </a:cubicBezTo>
                  <a:cubicBezTo>
                    <a:pt x="20731" y="39811"/>
                    <a:pt x="21651" y="39719"/>
                    <a:pt x="22547" y="39535"/>
                  </a:cubicBezTo>
                  <a:cubicBezTo>
                    <a:pt x="24029" y="39236"/>
                    <a:pt x="25454" y="38696"/>
                    <a:pt x="26742" y="37915"/>
                  </a:cubicBezTo>
                  <a:lnTo>
                    <a:pt x="34337" y="33387"/>
                  </a:lnTo>
                  <a:cubicBezTo>
                    <a:pt x="34593" y="33279"/>
                    <a:pt x="34395" y="32852"/>
                    <a:pt x="34167" y="32852"/>
                  </a:cubicBezTo>
                  <a:cubicBezTo>
                    <a:pt x="34128" y="32852"/>
                    <a:pt x="34089" y="32865"/>
                    <a:pt x="34050" y="32893"/>
                  </a:cubicBezTo>
                  <a:cubicBezTo>
                    <a:pt x="33602" y="33157"/>
                    <a:pt x="33050" y="33169"/>
                    <a:pt x="32476" y="33192"/>
                  </a:cubicBezTo>
                  <a:cubicBezTo>
                    <a:pt x="32085" y="33192"/>
                    <a:pt x="31694" y="33226"/>
                    <a:pt x="31304" y="33295"/>
                  </a:cubicBezTo>
                  <a:cubicBezTo>
                    <a:pt x="31193" y="33298"/>
                    <a:pt x="31083" y="33299"/>
                    <a:pt x="30972" y="33299"/>
                  </a:cubicBezTo>
                  <a:cubicBezTo>
                    <a:pt x="23888" y="33299"/>
                    <a:pt x="16815" y="27517"/>
                    <a:pt x="13273" y="18781"/>
                  </a:cubicBezTo>
                  <a:cubicBezTo>
                    <a:pt x="10389" y="11633"/>
                    <a:pt x="10895" y="5474"/>
                    <a:pt x="14790" y="464"/>
                  </a:cubicBezTo>
                  <a:cubicBezTo>
                    <a:pt x="14942" y="255"/>
                    <a:pt x="14773" y="0"/>
                    <a:pt x="1455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2;p63">
              <a:extLst>
                <a:ext uri="{FF2B5EF4-FFF2-40B4-BE49-F238E27FC236}">
                  <a16:creationId xmlns:a16="http://schemas.microsoft.com/office/drawing/2014/main" id="{7F1A732D-4DE7-4459-9FF1-77022C4930AD}"/>
                </a:ext>
              </a:extLst>
            </p:cNvPr>
            <p:cNvSpPr/>
            <p:nvPr/>
          </p:nvSpPr>
          <p:spPr>
            <a:xfrm>
              <a:off x="3824775" y="1860150"/>
              <a:ext cx="1016750" cy="804400"/>
            </a:xfrm>
            <a:custGeom>
              <a:avLst/>
              <a:gdLst/>
              <a:ahLst/>
              <a:cxnLst/>
              <a:rect l="l" t="t" r="r" b="b"/>
              <a:pathLst>
                <a:path w="40670" h="32176" extrusionOk="0">
                  <a:moveTo>
                    <a:pt x="33832" y="1"/>
                  </a:moveTo>
                  <a:lnTo>
                    <a:pt x="3907" y="13756"/>
                  </a:lnTo>
                  <a:cubicBezTo>
                    <a:pt x="931" y="15135"/>
                    <a:pt x="0" y="19479"/>
                    <a:pt x="1885" y="24133"/>
                  </a:cubicBezTo>
                  <a:cubicBezTo>
                    <a:pt x="3777" y="28815"/>
                    <a:pt x="7883" y="32176"/>
                    <a:pt x="11454" y="32176"/>
                  </a:cubicBezTo>
                  <a:cubicBezTo>
                    <a:pt x="11810" y="32176"/>
                    <a:pt x="12161" y="32143"/>
                    <a:pt x="12503" y="32074"/>
                  </a:cubicBezTo>
                  <a:cubicBezTo>
                    <a:pt x="13170" y="31948"/>
                    <a:pt x="13813" y="31660"/>
                    <a:pt x="14365" y="31247"/>
                  </a:cubicBezTo>
                  <a:lnTo>
                    <a:pt x="40669" y="11446"/>
                  </a:lnTo>
                  <a:cubicBezTo>
                    <a:pt x="38279" y="7838"/>
                    <a:pt x="34889" y="1885"/>
                    <a:pt x="33832" y="1"/>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3;p63">
              <a:extLst>
                <a:ext uri="{FF2B5EF4-FFF2-40B4-BE49-F238E27FC236}">
                  <a16:creationId xmlns:a16="http://schemas.microsoft.com/office/drawing/2014/main" id="{D31631B7-E9E4-42D1-9379-35C8A6C8A66E}"/>
                </a:ext>
              </a:extLst>
            </p:cNvPr>
            <p:cNvSpPr/>
            <p:nvPr/>
          </p:nvSpPr>
          <p:spPr>
            <a:xfrm>
              <a:off x="3817025" y="1852950"/>
              <a:ext cx="1032525" cy="818825"/>
            </a:xfrm>
            <a:custGeom>
              <a:avLst/>
              <a:gdLst/>
              <a:ahLst/>
              <a:cxnLst/>
              <a:rect l="l" t="t" r="r" b="b"/>
              <a:pathLst>
                <a:path w="41301" h="32753" extrusionOk="0">
                  <a:moveTo>
                    <a:pt x="34015" y="657"/>
                  </a:moveTo>
                  <a:cubicBezTo>
                    <a:pt x="34797" y="2047"/>
                    <a:pt x="38141" y="7931"/>
                    <a:pt x="40588" y="11666"/>
                  </a:cubicBezTo>
                  <a:lnTo>
                    <a:pt x="14502" y="31305"/>
                  </a:lnTo>
                  <a:cubicBezTo>
                    <a:pt x="13985" y="31695"/>
                    <a:pt x="13388" y="31960"/>
                    <a:pt x="12756" y="32075"/>
                  </a:cubicBezTo>
                  <a:cubicBezTo>
                    <a:pt x="12428" y="32141"/>
                    <a:pt x="12092" y="32173"/>
                    <a:pt x="11751" y="32173"/>
                  </a:cubicBezTo>
                  <a:cubicBezTo>
                    <a:pt x="8303" y="32173"/>
                    <a:pt x="4310" y="28887"/>
                    <a:pt x="2459" y="24306"/>
                  </a:cubicBezTo>
                  <a:cubicBezTo>
                    <a:pt x="1574" y="22123"/>
                    <a:pt x="1299" y="19905"/>
                    <a:pt x="1666" y="18055"/>
                  </a:cubicBezTo>
                  <a:cubicBezTo>
                    <a:pt x="2023" y="16262"/>
                    <a:pt x="2976" y="14941"/>
                    <a:pt x="4344" y="14309"/>
                  </a:cubicBezTo>
                  <a:lnTo>
                    <a:pt x="34015" y="657"/>
                  </a:lnTo>
                  <a:close/>
                  <a:moveTo>
                    <a:pt x="34135" y="0"/>
                  </a:moveTo>
                  <a:cubicBezTo>
                    <a:pt x="34095" y="0"/>
                    <a:pt x="34054" y="8"/>
                    <a:pt x="34015" y="24"/>
                  </a:cubicBezTo>
                  <a:lnTo>
                    <a:pt x="4103" y="13791"/>
                  </a:lnTo>
                  <a:cubicBezTo>
                    <a:pt x="919" y="15251"/>
                    <a:pt x="0" y="19767"/>
                    <a:pt x="1931" y="24525"/>
                  </a:cubicBezTo>
                  <a:cubicBezTo>
                    <a:pt x="3861" y="29305"/>
                    <a:pt x="8090" y="32753"/>
                    <a:pt x="11779" y="32753"/>
                  </a:cubicBezTo>
                  <a:cubicBezTo>
                    <a:pt x="12147" y="32753"/>
                    <a:pt x="12503" y="32718"/>
                    <a:pt x="12871" y="32649"/>
                  </a:cubicBezTo>
                  <a:cubicBezTo>
                    <a:pt x="13583" y="32500"/>
                    <a:pt x="14261" y="32201"/>
                    <a:pt x="14847" y="31764"/>
                  </a:cubicBezTo>
                  <a:lnTo>
                    <a:pt x="41152" y="11964"/>
                  </a:lnTo>
                  <a:cubicBezTo>
                    <a:pt x="41278" y="11872"/>
                    <a:pt x="41301" y="11700"/>
                    <a:pt x="41220" y="11574"/>
                  </a:cubicBezTo>
                  <a:cubicBezTo>
                    <a:pt x="38589" y="7597"/>
                    <a:pt x="34808" y="898"/>
                    <a:pt x="34394" y="151"/>
                  </a:cubicBezTo>
                  <a:cubicBezTo>
                    <a:pt x="34337" y="52"/>
                    <a:pt x="34238" y="0"/>
                    <a:pt x="3413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4;p63">
              <a:extLst>
                <a:ext uri="{FF2B5EF4-FFF2-40B4-BE49-F238E27FC236}">
                  <a16:creationId xmlns:a16="http://schemas.microsoft.com/office/drawing/2014/main" id="{308A64A4-E3D6-4F09-80DB-8367BA5812CA}"/>
                </a:ext>
              </a:extLst>
            </p:cNvPr>
            <p:cNvSpPr/>
            <p:nvPr/>
          </p:nvSpPr>
          <p:spPr>
            <a:xfrm>
              <a:off x="3336950" y="1420325"/>
              <a:ext cx="1591900" cy="1640125"/>
            </a:xfrm>
            <a:custGeom>
              <a:avLst/>
              <a:gdLst/>
              <a:ahLst/>
              <a:cxnLst/>
              <a:rect l="l" t="t" r="r" b="b"/>
              <a:pathLst>
                <a:path w="63676" h="65605" extrusionOk="0">
                  <a:moveTo>
                    <a:pt x="28178" y="0"/>
                  </a:moveTo>
                  <a:cubicBezTo>
                    <a:pt x="28176" y="3"/>
                    <a:pt x="28173" y="7"/>
                    <a:pt x="28171" y="10"/>
                  </a:cubicBezTo>
                  <a:lnTo>
                    <a:pt x="28171" y="10"/>
                  </a:lnTo>
                  <a:lnTo>
                    <a:pt x="28178" y="0"/>
                  </a:lnTo>
                  <a:close/>
                  <a:moveTo>
                    <a:pt x="63676" y="59538"/>
                  </a:moveTo>
                  <a:lnTo>
                    <a:pt x="63669" y="59539"/>
                  </a:lnTo>
                  <a:lnTo>
                    <a:pt x="63669" y="59539"/>
                  </a:lnTo>
                  <a:cubicBezTo>
                    <a:pt x="63671" y="59539"/>
                    <a:pt x="63673" y="59539"/>
                    <a:pt x="63676" y="59538"/>
                  </a:cubicBezTo>
                  <a:close/>
                  <a:moveTo>
                    <a:pt x="28171" y="10"/>
                  </a:moveTo>
                  <a:lnTo>
                    <a:pt x="3161" y="33820"/>
                  </a:lnTo>
                  <a:cubicBezTo>
                    <a:pt x="380" y="37589"/>
                    <a:pt x="1" y="43898"/>
                    <a:pt x="2690" y="50529"/>
                  </a:cubicBezTo>
                  <a:cubicBezTo>
                    <a:pt x="6245" y="59299"/>
                    <a:pt x="13922" y="65605"/>
                    <a:pt x="20605" y="65605"/>
                  </a:cubicBezTo>
                  <a:cubicBezTo>
                    <a:pt x="21094" y="65605"/>
                    <a:pt x="21577" y="65571"/>
                    <a:pt x="22053" y="65502"/>
                  </a:cubicBezTo>
                  <a:lnTo>
                    <a:pt x="63669" y="59539"/>
                  </a:lnTo>
                  <a:lnTo>
                    <a:pt x="63669" y="59539"/>
                  </a:lnTo>
                  <a:cubicBezTo>
                    <a:pt x="62783" y="59666"/>
                    <a:pt x="61884" y="59728"/>
                    <a:pt x="60974" y="59728"/>
                  </a:cubicBezTo>
                  <a:cubicBezTo>
                    <a:pt x="48404" y="59728"/>
                    <a:pt x="33957" y="47874"/>
                    <a:pt x="27282" y="31384"/>
                  </a:cubicBezTo>
                  <a:cubicBezTo>
                    <a:pt x="22239" y="18944"/>
                    <a:pt x="22937" y="7090"/>
                    <a:pt x="28171"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5;p63">
              <a:extLst>
                <a:ext uri="{FF2B5EF4-FFF2-40B4-BE49-F238E27FC236}">
                  <a16:creationId xmlns:a16="http://schemas.microsoft.com/office/drawing/2014/main" id="{5C8027E6-D48A-47E9-A170-02F821EDBF0C}"/>
                </a:ext>
              </a:extLst>
            </p:cNvPr>
            <p:cNvSpPr/>
            <p:nvPr/>
          </p:nvSpPr>
          <p:spPr>
            <a:xfrm>
              <a:off x="3331775" y="1413625"/>
              <a:ext cx="1607250" cy="1654050"/>
            </a:xfrm>
            <a:custGeom>
              <a:avLst/>
              <a:gdLst/>
              <a:ahLst/>
              <a:cxnLst/>
              <a:rect l="l" t="t" r="r" b="b"/>
              <a:pathLst>
                <a:path w="64290" h="66162" extrusionOk="0">
                  <a:moveTo>
                    <a:pt x="25822" y="4221"/>
                  </a:moveTo>
                  <a:lnTo>
                    <a:pt x="25822" y="4221"/>
                  </a:lnTo>
                  <a:cubicBezTo>
                    <a:pt x="22697" y="11587"/>
                    <a:pt x="23145" y="21677"/>
                    <a:pt x="27236" y="31767"/>
                  </a:cubicBezTo>
                  <a:cubicBezTo>
                    <a:pt x="30706" y="40351"/>
                    <a:pt x="36406" y="47993"/>
                    <a:pt x="43278" y="53302"/>
                  </a:cubicBezTo>
                  <a:cubicBezTo>
                    <a:pt x="48518" y="57336"/>
                    <a:pt x="54023" y="59703"/>
                    <a:pt x="59194" y="60197"/>
                  </a:cubicBezTo>
                  <a:lnTo>
                    <a:pt x="58688" y="60266"/>
                  </a:lnTo>
                  <a:lnTo>
                    <a:pt x="22225" y="65495"/>
                  </a:lnTo>
                  <a:cubicBezTo>
                    <a:pt x="21769" y="65560"/>
                    <a:pt x="21304" y="65592"/>
                    <a:pt x="20831" y="65592"/>
                  </a:cubicBezTo>
                  <a:cubicBezTo>
                    <a:pt x="17877" y="65592"/>
                    <a:pt x="14644" y="64334"/>
                    <a:pt x="11573" y="61967"/>
                  </a:cubicBezTo>
                  <a:cubicBezTo>
                    <a:pt x="7976" y="59186"/>
                    <a:pt x="4988" y="55187"/>
                    <a:pt x="3172" y="50682"/>
                  </a:cubicBezTo>
                  <a:cubicBezTo>
                    <a:pt x="610" y="44373"/>
                    <a:pt x="782" y="38087"/>
                    <a:pt x="3598" y="34260"/>
                  </a:cubicBezTo>
                  <a:lnTo>
                    <a:pt x="25822" y="4221"/>
                  </a:lnTo>
                  <a:close/>
                  <a:moveTo>
                    <a:pt x="28371" y="0"/>
                  </a:moveTo>
                  <a:cubicBezTo>
                    <a:pt x="28295" y="0"/>
                    <a:pt x="28218" y="32"/>
                    <a:pt x="28155" y="107"/>
                  </a:cubicBezTo>
                  <a:lnTo>
                    <a:pt x="3138" y="33927"/>
                  </a:lnTo>
                  <a:cubicBezTo>
                    <a:pt x="196" y="37903"/>
                    <a:pt x="1" y="44407"/>
                    <a:pt x="2632" y="50900"/>
                  </a:cubicBezTo>
                  <a:cubicBezTo>
                    <a:pt x="6229" y="59772"/>
                    <a:pt x="13975" y="66161"/>
                    <a:pt x="20812" y="66161"/>
                  </a:cubicBezTo>
                  <a:cubicBezTo>
                    <a:pt x="21306" y="66161"/>
                    <a:pt x="21812" y="66127"/>
                    <a:pt x="22306" y="66058"/>
                  </a:cubicBezTo>
                  <a:lnTo>
                    <a:pt x="58780" y="60829"/>
                  </a:lnTo>
                  <a:lnTo>
                    <a:pt x="63917" y="60105"/>
                  </a:lnTo>
                  <a:cubicBezTo>
                    <a:pt x="64289" y="60050"/>
                    <a:pt x="64234" y="59526"/>
                    <a:pt x="63890" y="59526"/>
                  </a:cubicBezTo>
                  <a:cubicBezTo>
                    <a:pt x="63873" y="59526"/>
                    <a:pt x="63855" y="59528"/>
                    <a:pt x="63837" y="59530"/>
                  </a:cubicBezTo>
                  <a:cubicBezTo>
                    <a:pt x="62968" y="59654"/>
                    <a:pt x="62083" y="59716"/>
                    <a:pt x="61184" y="59716"/>
                  </a:cubicBezTo>
                  <a:cubicBezTo>
                    <a:pt x="55575" y="59716"/>
                    <a:pt x="49437" y="57329"/>
                    <a:pt x="43623" y="52842"/>
                  </a:cubicBezTo>
                  <a:cubicBezTo>
                    <a:pt x="36831" y="47602"/>
                    <a:pt x="31200" y="40041"/>
                    <a:pt x="27753" y="31548"/>
                  </a:cubicBezTo>
                  <a:cubicBezTo>
                    <a:pt x="22926" y="19609"/>
                    <a:pt x="23248" y="7692"/>
                    <a:pt x="28615" y="440"/>
                  </a:cubicBezTo>
                  <a:cubicBezTo>
                    <a:pt x="28757" y="223"/>
                    <a:pt x="28571" y="0"/>
                    <a:pt x="2837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46;p63">
              <a:extLst>
                <a:ext uri="{FF2B5EF4-FFF2-40B4-BE49-F238E27FC236}">
                  <a16:creationId xmlns:a16="http://schemas.microsoft.com/office/drawing/2014/main" id="{5C844621-0470-4DED-9937-60A381C2EBFC}"/>
                </a:ext>
              </a:extLst>
            </p:cNvPr>
            <p:cNvSpPr/>
            <p:nvPr/>
          </p:nvSpPr>
          <p:spPr>
            <a:xfrm>
              <a:off x="4603050" y="1852975"/>
              <a:ext cx="292475" cy="308500"/>
            </a:xfrm>
            <a:custGeom>
              <a:avLst/>
              <a:gdLst/>
              <a:ahLst/>
              <a:cxnLst/>
              <a:rect l="l" t="t" r="r" b="b"/>
              <a:pathLst>
                <a:path w="11699" h="12340" extrusionOk="0">
                  <a:moveTo>
                    <a:pt x="4073" y="1"/>
                  </a:moveTo>
                  <a:cubicBezTo>
                    <a:pt x="3837" y="1"/>
                    <a:pt x="3605" y="23"/>
                    <a:pt x="3379" y="69"/>
                  </a:cubicBezTo>
                  <a:cubicBezTo>
                    <a:pt x="908" y="564"/>
                    <a:pt x="0" y="3701"/>
                    <a:pt x="1368" y="7068"/>
                  </a:cubicBezTo>
                  <a:cubicBezTo>
                    <a:pt x="2612" y="10141"/>
                    <a:pt x="5292" y="12340"/>
                    <a:pt x="7634" y="12340"/>
                  </a:cubicBezTo>
                  <a:cubicBezTo>
                    <a:pt x="7867" y="12340"/>
                    <a:pt x="8096" y="12318"/>
                    <a:pt x="8320" y="12274"/>
                  </a:cubicBezTo>
                  <a:cubicBezTo>
                    <a:pt x="10791" y="11779"/>
                    <a:pt x="11699" y="8631"/>
                    <a:pt x="10331" y="5264"/>
                  </a:cubicBezTo>
                  <a:cubicBezTo>
                    <a:pt x="9089" y="2206"/>
                    <a:pt x="6406" y="1"/>
                    <a:pt x="4073"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47;p63">
              <a:extLst>
                <a:ext uri="{FF2B5EF4-FFF2-40B4-BE49-F238E27FC236}">
                  <a16:creationId xmlns:a16="http://schemas.microsoft.com/office/drawing/2014/main" id="{6119C918-4337-4D57-93AE-A4AE66D90A4F}"/>
                </a:ext>
              </a:extLst>
            </p:cNvPr>
            <p:cNvSpPr/>
            <p:nvPr/>
          </p:nvSpPr>
          <p:spPr>
            <a:xfrm>
              <a:off x="4608775" y="1845775"/>
              <a:ext cx="281000" cy="322750"/>
            </a:xfrm>
            <a:custGeom>
              <a:avLst/>
              <a:gdLst/>
              <a:ahLst/>
              <a:cxnLst/>
              <a:rect l="l" t="t" r="r" b="b"/>
              <a:pathLst>
                <a:path w="11240" h="12910" extrusionOk="0">
                  <a:moveTo>
                    <a:pt x="3851" y="576"/>
                  </a:moveTo>
                  <a:cubicBezTo>
                    <a:pt x="6069" y="576"/>
                    <a:pt x="8643" y="2713"/>
                    <a:pt x="9838" y="5655"/>
                  </a:cubicBezTo>
                  <a:cubicBezTo>
                    <a:pt x="10608" y="7586"/>
                    <a:pt x="10654" y="9516"/>
                    <a:pt x="9953" y="10826"/>
                  </a:cubicBezTo>
                  <a:cubicBezTo>
                    <a:pt x="9573" y="11573"/>
                    <a:pt x="8861" y="12113"/>
                    <a:pt x="8034" y="12286"/>
                  </a:cubicBezTo>
                  <a:cubicBezTo>
                    <a:pt x="7830" y="12326"/>
                    <a:pt x="7622" y="12345"/>
                    <a:pt x="7410" y="12345"/>
                  </a:cubicBezTo>
                  <a:cubicBezTo>
                    <a:pt x="5195" y="12345"/>
                    <a:pt x="2610" y="10211"/>
                    <a:pt x="1414" y="7252"/>
                  </a:cubicBezTo>
                  <a:cubicBezTo>
                    <a:pt x="633" y="5333"/>
                    <a:pt x="587" y="3403"/>
                    <a:pt x="1299" y="2093"/>
                  </a:cubicBezTo>
                  <a:cubicBezTo>
                    <a:pt x="1679" y="1334"/>
                    <a:pt x="2380" y="806"/>
                    <a:pt x="3207" y="633"/>
                  </a:cubicBezTo>
                  <a:cubicBezTo>
                    <a:pt x="3414" y="599"/>
                    <a:pt x="3632" y="576"/>
                    <a:pt x="3851" y="576"/>
                  </a:cubicBezTo>
                  <a:close/>
                  <a:moveTo>
                    <a:pt x="3826" y="0"/>
                  </a:moveTo>
                  <a:cubicBezTo>
                    <a:pt x="3581" y="0"/>
                    <a:pt x="3340" y="23"/>
                    <a:pt x="3104" y="70"/>
                  </a:cubicBezTo>
                  <a:cubicBezTo>
                    <a:pt x="2104" y="266"/>
                    <a:pt x="1254" y="909"/>
                    <a:pt x="794" y="1817"/>
                  </a:cubicBezTo>
                  <a:cubicBezTo>
                    <a:pt x="1" y="3276"/>
                    <a:pt x="35" y="5391"/>
                    <a:pt x="874" y="7471"/>
                  </a:cubicBezTo>
                  <a:cubicBezTo>
                    <a:pt x="2161" y="10631"/>
                    <a:pt x="4965" y="12906"/>
                    <a:pt x="7413" y="12906"/>
                  </a:cubicBezTo>
                  <a:cubicBezTo>
                    <a:pt x="7455" y="12908"/>
                    <a:pt x="7497" y="12909"/>
                    <a:pt x="7539" y="12909"/>
                  </a:cubicBezTo>
                  <a:cubicBezTo>
                    <a:pt x="7746" y="12909"/>
                    <a:pt x="7947" y="12885"/>
                    <a:pt x="8148" y="12837"/>
                  </a:cubicBezTo>
                  <a:cubicBezTo>
                    <a:pt x="9148" y="12642"/>
                    <a:pt x="9999" y="11998"/>
                    <a:pt x="10458" y="11091"/>
                  </a:cubicBezTo>
                  <a:cubicBezTo>
                    <a:pt x="11240" y="9643"/>
                    <a:pt x="11205" y="7528"/>
                    <a:pt x="10366" y="5448"/>
                  </a:cubicBezTo>
                  <a:cubicBezTo>
                    <a:pt x="9081" y="2283"/>
                    <a:pt x="6277" y="0"/>
                    <a:pt x="382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48;p63">
              <a:extLst>
                <a:ext uri="{FF2B5EF4-FFF2-40B4-BE49-F238E27FC236}">
                  <a16:creationId xmlns:a16="http://schemas.microsoft.com/office/drawing/2014/main" id="{20B43D4F-4568-45AD-8A40-404D69CA181C}"/>
                </a:ext>
              </a:extLst>
            </p:cNvPr>
            <p:cNvSpPr/>
            <p:nvPr/>
          </p:nvSpPr>
          <p:spPr>
            <a:xfrm>
              <a:off x="3774775" y="1104000"/>
              <a:ext cx="1561175" cy="1904275"/>
            </a:xfrm>
            <a:custGeom>
              <a:avLst/>
              <a:gdLst/>
              <a:ahLst/>
              <a:cxnLst/>
              <a:rect l="l" t="t" r="r" b="b"/>
              <a:pathLst>
                <a:path w="62447" h="76171" extrusionOk="0">
                  <a:moveTo>
                    <a:pt x="21329" y="1"/>
                  </a:moveTo>
                  <a:lnTo>
                    <a:pt x="21329" y="1"/>
                  </a:lnTo>
                  <a:cubicBezTo>
                    <a:pt x="21324" y="4"/>
                    <a:pt x="21319" y="7"/>
                    <a:pt x="21315" y="10"/>
                  </a:cubicBezTo>
                  <a:lnTo>
                    <a:pt x="21315" y="10"/>
                  </a:lnTo>
                  <a:lnTo>
                    <a:pt x="21329" y="1"/>
                  </a:lnTo>
                  <a:close/>
                  <a:moveTo>
                    <a:pt x="21315" y="10"/>
                  </a:moveTo>
                  <a:lnTo>
                    <a:pt x="13308" y="4793"/>
                  </a:lnTo>
                  <a:cubicBezTo>
                    <a:pt x="2966" y="10964"/>
                    <a:pt x="1" y="27259"/>
                    <a:pt x="7022" y="44600"/>
                  </a:cubicBezTo>
                  <a:cubicBezTo>
                    <a:pt x="14459" y="62963"/>
                    <a:pt x="30546" y="76171"/>
                    <a:pt x="44546" y="76171"/>
                  </a:cubicBezTo>
                  <a:cubicBezTo>
                    <a:pt x="45949" y="76171"/>
                    <a:pt x="47330" y="76038"/>
                    <a:pt x="48679" y="75765"/>
                  </a:cubicBezTo>
                  <a:cubicBezTo>
                    <a:pt x="50702" y="75374"/>
                    <a:pt x="52644" y="74627"/>
                    <a:pt x="54425" y="73582"/>
                  </a:cubicBezTo>
                  <a:lnTo>
                    <a:pt x="62446" y="68790"/>
                  </a:lnTo>
                  <a:lnTo>
                    <a:pt x="62446" y="68790"/>
                  </a:lnTo>
                  <a:cubicBezTo>
                    <a:pt x="60734" y="69812"/>
                    <a:pt x="58286" y="69813"/>
                    <a:pt x="56183" y="70238"/>
                  </a:cubicBezTo>
                  <a:cubicBezTo>
                    <a:pt x="54800" y="70516"/>
                    <a:pt x="53399" y="70652"/>
                    <a:pt x="51988" y="70652"/>
                  </a:cubicBezTo>
                  <a:cubicBezTo>
                    <a:pt x="38275" y="70652"/>
                    <a:pt x="23657" y="57861"/>
                    <a:pt x="16238" y="39544"/>
                  </a:cubicBezTo>
                  <a:cubicBezTo>
                    <a:pt x="10714" y="22831"/>
                    <a:pt x="10987" y="6188"/>
                    <a:pt x="21315" y="1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9;p63">
              <a:extLst>
                <a:ext uri="{FF2B5EF4-FFF2-40B4-BE49-F238E27FC236}">
                  <a16:creationId xmlns:a16="http://schemas.microsoft.com/office/drawing/2014/main" id="{E95D39E0-6604-4CB8-923A-C7ED596F080B}"/>
                </a:ext>
              </a:extLst>
            </p:cNvPr>
            <p:cNvSpPr/>
            <p:nvPr/>
          </p:nvSpPr>
          <p:spPr>
            <a:xfrm>
              <a:off x="3828800" y="1096550"/>
              <a:ext cx="1517950" cy="1919125"/>
            </a:xfrm>
            <a:custGeom>
              <a:avLst/>
              <a:gdLst/>
              <a:ahLst/>
              <a:cxnLst/>
              <a:rect l="l" t="t" r="r" b="b"/>
              <a:pathLst>
                <a:path w="60718" h="76765" extrusionOk="0">
                  <a:moveTo>
                    <a:pt x="15755" y="2666"/>
                  </a:moveTo>
                  <a:cubicBezTo>
                    <a:pt x="12767" y="5826"/>
                    <a:pt x="10929" y="10388"/>
                    <a:pt x="10389" y="16088"/>
                  </a:cubicBezTo>
                  <a:cubicBezTo>
                    <a:pt x="9734" y="22937"/>
                    <a:pt x="10917" y="31188"/>
                    <a:pt x="13802" y="39933"/>
                  </a:cubicBezTo>
                  <a:lnTo>
                    <a:pt x="13802" y="39945"/>
                  </a:lnTo>
                  <a:cubicBezTo>
                    <a:pt x="17812" y="49851"/>
                    <a:pt x="24052" y="58423"/>
                    <a:pt x="31384" y="64112"/>
                  </a:cubicBezTo>
                  <a:cubicBezTo>
                    <a:pt x="37397" y="68777"/>
                    <a:pt x="43816" y="71225"/>
                    <a:pt x="49862" y="71225"/>
                  </a:cubicBezTo>
                  <a:cubicBezTo>
                    <a:pt x="51292" y="71225"/>
                    <a:pt x="52702" y="71088"/>
                    <a:pt x="54080" y="70811"/>
                  </a:cubicBezTo>
                  <a:cubicBezTo>
                    <a:pt x="54700" y="70685"/>
                    <a:pt x="55355" y="70593"/>
                    <a:pt x="55987" y="70513"/>
                  </a:cubicBezTo>
                  <a:cubicBezTo>
                    <a:pt x="56596" y="70432"/>
                    <a:pt x="57205" y="70352"/>
                    <a:pt x="57792" y="70237"/>
                  </a:cubicBezTo>
                  <a:lnTo>
                    <a:pt x="57792" y="70237"/>
                  </a:lnTo>
                  <a:lnTo>
                    <a:pt x="52115" y="73627"/>
                  </a:lnTo>
                  <a:cubicBezTo>
                    <a:pt x="50368" y="74661"/>
                    <a:pt x="48460" y="75385"/>
                    <a:pt x="46461" y="75776"/>
                  </a:cubicBezTo>
                  <a:cubicBezTo>
                    <a:pt x="45133" y="76044"/>
                    <a:pt x="43774" y="76174"/>
                    <a:pt x="42393" y="76174"/>
                  </a:cubicBezTo>
                  <a:cubicBezTo>
                    <a:pt x="28517" y="76174"/>
                    <a:pt x="12515" y="63022"/>
                    <a:pt x="5125" y="44783"/>
                  </a:cubicBezTo>
                  <a:cubicBezTo>
                    <a:pt x="1781" y="36520"/>
                    <a:pt x="598" y="28028"/>
                    <a:pt x="1781" y="20846"/>
                  </a:cubicBezTo>
                  <a:cubicBezTo>
                    <a:pt x="2942" y="13813"/>
                    <a:pt x="6321" y="8308"/>
                    <a:pt x="11296" y="5332"/>
                  </a:cubicBezTo>
                  <a:lnTo>
                    <a:pt x="15755" y="2666"/>
                  </a:lnTo>
                  <a:close/>
                  <a:moveTo>
                    <a:pt x="19187" y="1"/>
                  </a:moveTo>
                  <a:cubicBezTo>
                    <a:pt x="19133" y="1"/>
                    <a:pt x="19077" y="18"/>
                    <a:pt x="19019" y="57"/>
                  </a:cubicBezTo>
                  <a:lnTo>
                    <a:pt x="10998" y="4838"/>
                  </a:lnTo>
                  <a:cubicBezTo>
                    <a:pt x="5872" y="7895"/>
                    <a:pt x="2402" y="13549"/>
                    <a:pt x="1207" y="20765"/>
                  </a:cubicBezTo>
                  <a:cubicBezTo>
                    <a:pt x="0" y="28143"/>
                    <a:pt x="1161" y="36532"/>
                    <a:pt x="4597" y="45001"/>
                  </a:cubicBezTo>
                  <a:cubicBezTo>
                    <a:pt x="8573" y="54827"/>
                    <a:pt x="15112" y="63491"/>
                    <a:pt x="23029" y="69410"/>
                  </a:cubicBezTo>
                  <a:cubicBezTo>
                    <a:pt x="29465" y="74236"/>
                    <a:pt x="36199" y="76764"/>
                    <a:pt x="42370" y="76764"/>
                  </a:cubicBezTo>
                  <a:cubicBezTo>
                    <a:pt x="43783" y="76764"/>
                    <a:pt x="45197" y="76626"/>
                    <a:pt x="46576" y="76350"/>
                  </a:cubicBezTo>
                  <a:cubicBezTo>
                    <a:pt x="48633" y="75937"/>
                    <a:pt x="50609" y="75190"/>
                    <a:pt x="52413" y="74121"/>
                  </a:cubicBezTo>
                  <a:lnTo>
                    <a:pt x="60423" y="69329"/>
                  </a:lnTo>
                  <a:cubicBezTo>
                    <a:pt x="60718" y="69177"/>
                    <a:pt x="60557" y="68790"/>
                    <a:pt x="60304" y="68790"/>
                  </a:cubicBezTo>
                  <a:cubicBezTo>
                    <a:pt x="60251" y="68790"/>
                    <a:pt x="60194" y="68807"/>
                    <a:pt x="60136" y="68846"/>
                  </a:cubicBezTo>
                  <a:cubicBezTo>
                    <a:pt x="58975" y="69536"/>
                    <a:pt x="57424" y="69743"/>
                    <a:pt x="55918" y="69950"/>
                  </a:cubicBezTo>
                  <a:cubicBezTo>
                    <a:pt x="55263" y="70030"/>
                    <a:pt x="54597" y="70122"/>
                    <a:pt x="53965" y="70248"/>
                  </a:cubicBezTo>
                  <a:cubicBezTo>
                    <a:pt x="52620" y="70521"/>
                    <a:pt x="51244" y="70656"/>
                    <a:pt x="49846" y="70656"/>
                  </a:cubicBezTo>
                  <a:cubicBezTo>
                    <a:pt x="43934" y="70656"/>
                    <a:pt x="37640" y="68246"/>
                    <a:pt x="31729" y="63664"/>
                  </a:cubicBezTo>
                  <a:cubicBezTo>
                    <a:pt x="24489" y="58033"/>
                    <a:pt x="18306" y="49552"/>
                    <a:pt x="14342" y="39750"/>
                  </a:cubicBezTo>
                  <a:cubicBezTo>
                    <a:pt x="9504" y="25109"/>
                    <a:pt x="8274" y="7136"/>
                    <a:pt x="19318" y="552"/>
                  </a:cubicBezTo>
                  <a:cubicBezTo>
                    <a:pt x="19603" y="390"/>
                    <a:pt x="19440" y="1"/>
                    <a:pt x="19187"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50;p63">
              <a:extLst>
                <a:ext uri="{FF2B5EF4-FFF2-40B4-BE49-F238E27FC236}">
                  <a16:creationId xmlns:a16="http://schemas.microsoft.com/office/drawing/2014/main" id="{DF79F30A-E450-4712-98E4-E65F5A8DA76D}"/>
                </a:ext>
              </a:extLst>
            </p:cNvPr>
            <p:cNvSpPr/>
            <p:nvPr/>
          </p:nvSpPr>
          <p:spPr>
            <a:xfrm>
              <a:off x="3946300" y="1039050"/>
              <a:ext cx="1751625" cy="1849650"/>
            </a:xfrm>
            <a:custGeom>
              <a:avLst/>
              <a:gdLst/>
              <a:ahLst/>
              <a:cxnLst/>
              <a:rect l="l" t="t" r="r" b="b"/>
              <a:pathLst>
                <a:path w="70065" h="73986" extrusionOk="0">
                  <a:moveTo>
                    <a:pt x="26165" y="6320"/>
                  </a:moveTo>
                  <a:cubicBezTo>
                    <a:pt x="37777" y="6320"/>
                    <a:pt x="51112" y="17269"/>
                    <a:pt x="57286" y="32500"/>
                  </a:cubicBezTo>
                  <a:cubicBezTo>
                    <a:pt x="64078" y="49266"/>
                    <a:pt x="59607" y="64860"/>
                    <a:pt x="47311" y="67343"/>
                  </a:cubicBezTo>
                  <a:cubicBezTo>
                    <a:pt x="46198" y="67566"/>
                    <a:pt x="45058" y="67675"/>
                    <a:pt x="43902" y="67675"/>
                  </a:cubicBezTo>
                  <a:cubicBezTo>
                    <a:pt x="32285" y="67675"/>
                    <a:pt x="18934" y="56724"/>
                    <a:pt x="12767" y="41486"/>
                  </a:cubicBezTo>
                  <a:cubicBezTo>
                    <a:pt x="5976" y="24732"/>
                    <a:pt x="10446" y="9138"/>
                    <a:pt x="22742" y="6655"/>
                  </a:cubicBezTo>
                  <a:cubicBezTo>
                    <a:pt x="23860" y="6430"/>
                    <a:pt x="25004" y="6320"/>
                    <a:pt x="26165" y="6320"/>
                  </a:cubicBezTo>
                  <a:close/>
                  <a:moveTo>
                    <a:pt x="24336" y="1"/>
                  </a:moveTo>
                  <a:cubicBezTo>
                    <a:pt x="22937" y="1"/>
                    <a:pt x="21560" y="133"/>
                    <a:pt x="20214" y="404"/>
                  </a:cubicBezTo>
                  <a:cubicBezTo>
                    <a:pt x="5390" y="3403"/>
                    <a:pt x="0" y="22204"/>
                    <a:pt x="8182" y="42406"/>
                  </a:cubicBezTo>
                  <a:cubicBezTo>
                    <a:pt x="15621" y="60784"/>
                    <a:pt x="31715" y="73986"/>
                    <a:pt x="45718" y="73986"/>
                  </a:cubicBezTo>
                  <a:cubicBezTo>
                    <a:pt x="47116" y="73986"/>
                    <a:pt x="48493" y="73854"/>
                    <a:pt x="49839" y="73583"/>
                  </a:cubicBezTo>
                  <a:cubicBezTo>
                    <a:pt x="64664" y="70595"/>
                    <a:pt x="70065" y="51783"/>
                    <a:pt x="61871" y="31581"/>
                  </a:cubicBezTo>
                  <a:cubicBezTo>
                    <a:pt x="54432" y="13202"/>
                    <a:pt x="38339" y="1"/>
                    <a:pt x="2433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51;p63">
              <a:extLst>
                <a:ext uri="{FF2B5EF4-FFF2-40B4-BE49-F238E27FC236}">
                  <a16:creationId xmlns:a16="http://schemas.microsoft.com/office/drawing/2014/main" id="{9A1E5DC9-6C95-484B-AA7E-B260C9FCC5CD}"/>
                </a:ext>
              </a:extLst>
            </p:cNvPr>
            <p:cNvSpPr/>
            <p:nvPr/>
          </p:nvSpPr>
          <p:spPr>
            <a:xfrm>
              <a:off x="4016100" y="1031875"/>
              <a:ext cx="1611450" cy="1864000"/>
            </a:xfrm>
            <a:custGeom>
              <a:avLst/>
              <a:gdLst/>
              <a:ahLst/>
              <a:cxnLst/>
              <a:rect l="l" t="t" r="r" b="b"/>
              <a:pathLst>
                <a:path w="64458" h="74560" extrusionOk="0">
                  <a:moveTo>
                    <a:pt x="23209" y="6896"/>
                  </a:moveTo>
                  <a:cubicBezTo>
                    <a:pt x="23260" y="6896"/>
                    <a:pt x="23312" y="6896"/>
                    <a:pt x="23363" y="6896"/>
                  </a:cubicBezTo>
                  <a:cubicBezTo>
                    <a:pt x="34855" y="6896"/>
                    <a:pt x="48116" y="17790"/>
                    <a:pt x="54230" y="32890"/>
                  </a:cubicBezTo>
                  <a:cubicBezTo>
                    <a:pt x="58217" y="42750"/>
                    <a:pt x="58424" y="52714"/>
                    <a:pt x="54758" y="59528"/>
                  </a:cubicBezTo>
                  <a:cubicBezTo>
                    <a:pt x="52494" y="63723"/>
                    <a:pt x="48932" y="66423"/>
                    <a:pt x="44462" y="67331"/>
                  </a:cubicBezTo>
                  <a:cubicBezTo>
                    <a:pt x="43409" y="67539"/>
                    <a:pt x="42335" y="67653"/>
                    <a:pt x="41260" y="67653"/>
                  </a:cubicBezTo>
                  <a:cubicBezTo>
                    <a:pt x="41209" y="67653"/>
                    <a:pt x="41158" y="67653"/>
                    <a:pt x="41106" y="67653"/>
                  </a:cubicBezTo>
                  <a:cubicBezTo>
                    <a:pt x="29615" y="67653"/>
                    <a:pt x="16353" y="56759"/>
                    <a:pt x="10240" y="41659"/>
                  </a:cubicBezTo>
                  <a:cubicBezTo>
                    <a:pt x="6241" y="31799"/>
                    <a:pt x="6045" y="21836"/>
                    <a:pt x="9711" y="15021"/>
                  </a:cubicBezTo>
                  <a:cubicBezTo>
                    <a:pt x="11975" y="10827"/>
                    <a:pt x="15537" y="8126"/>
                    <a:pt x="20008" y="7218"/>
                  </a:cubicBezTo>
                  <a:cubicBezTo>
                    <a:pt x="21060" y="7010"/>
                    <a:pt x="22134" y="6896"/>
                    <a:pt x="23209" y="6896"/>
                  </a:cubicBezTo>
                  <a:close/>
                  <a:moveTo>
                    <a:pt x="23395" y="6323"/>
                  </a:moveTo>
                  <a:cubicBezTo>
                    <a:pt x="22201" y="6323"/>
                    <a:pt x="21031" y="6437"/>
                    <a:pt x="19893" y="6667"/>
                  </a:cubicBezTo>
                  <a:cubicBezTo>
                    <a:pt x="15239" y="7609"/>
                    <a:pt x="11550" y="10401"/>
                    <a:pt x="9206" y="14768"/>
                  </a:cubicBezTo>
                  <a:cubicBezTo>
                    <a:pt x="5459" y="21721"/>
                    <a:pt x="5643" y="31868"/>
                    <a:pt x="9700" y="41888"/>
                  </a:cubicBezTo>
                  <a:cubicBezTo>
                    <a:pt x="13009" y="50024"/>
                    <a:pt x="18445" y="57230"/>
                    <a:pt x="25006" y="62137"/>
                  </a:cubicBezTo>
                  <a:cubicBezTo>
                    <a:pt x="30350" y="66136"/>
                    <a:pt x="35935" y="68239"/>
                    <a:pt x="41083" y="68239"/>
                  </a:cubicBezTo>
                  <a:cubicBezTo>
                    <a:pt x="41137" y="68239"/>
                    <a:pt x="41190" y="68240"/>
                    <a:pt x="41243" y="68240"/>
                  </a:cubicBezTo>
                  <a:cubicBezTo>
                    <a:pt x="42362" y="68240"/>
                    <a:pt x="43480" y="68125"/>
                    <a:pt x="44577" y="67905"/>
                  </a:cubicBezTo>
                  <a:cubicBezTo>
                    <a:pt x="49219" y="66963"/>
                    <a:pt x="52920" y="64159"/>
                    <a:pt x="55264" y="59804"/>
                  </a:cubicBezTo>
                  <a:cubicBezTo>
                    <a:pt x="58999" y="52840"/>
                    <a:pt x="58815" y="42704"/>
                    <a:pt x="54758" y="32684"/>
                  </a:cubicBezTo>
                  <a:cubicBezTo>
                    <a:pt x="51460" y="24536"/>
                    <a:pt x="46025" y="17342"/>
                    <a:pt x="39463" y="12435"/>
                  </a:cubicBezTo>
                  <a:cubicBezTo>
                    <a:pt x="34111" y="8426"/>
                    <a:pt x="28532" y="6323"/>
                    <a:pt x="23395" y="6323"/>
                  </a:cubicBezTo>
                  <a:close/>
                  <a:moveTo>
                    <a:pt x="21378" y="575"/>
                  </a:moveTo>
                  <a:cubicBezTo>
                    <a:pt x="21431" y="575"/>
                    <a:pt x="21483" y="576"/>
                    <a:pt x="21536" y="576"/>
                  </a:cubicBezTo>
                  <a:cubicBezTo>
                    <a:pt x="35418" y="576"/>
                    <a:pt x="51426" y="13734"/>
                    <a:pt x="58803" y="31971"/>
                  </a:cubicBezTo>
                  <a:cubicBezTo>
                    <a:pt x="63630" y="43899"/>
                    <a:pt x="63871" y="55920"/>
                    <a:pt x="59435" y="64148"/>
                  </a:cubicBezTo>
                  <a:cubicBezTo>
                    <a:pt x="56700" y="69239"/>
                    <a:pt x="52403" y="72502"/>
                    <a:pt x="46990" y="73594"/>
                  </a:cubicBezTo>
                  <a:cubicBezTo>
                    <a:pt x="45667" y="73860"/>
                    <a:pt x="44312" y="73989"/>
                    <a:pt x="42936" y="73989"/>
                  </a:cubicBezTo>
                  <a:cubicBezTo>
                    <a:pt x="29055" y="73989"/>
                    <a:pt x="13035" y="60834"/>
                    <a:pt x="5643" y="42589"/>
                  </a:cubicBezTo>
                  <a:cubicBezTo>
                    <a:pt x="828" y="30673"/>
                    <a:pt x="587" y="18652"/>
                    <a:pt x="5011" y="10413"/>
                  </a:cubicBezTo>
                  <a:cubicBezTo>
                    <a:pt x="7746" y="5334"/>
                    <a:pt x="12055" y="2070"/>
                    <a:pt x="17468" y="978"/>
                  </a:cubicBezTo>
                  <a:cubicBezTo>
                    <a:pt x="18750" y="713"/>
                    <a:pt x="20063" y="575"/>
                    <a:pt x="21378" y="575"/>
                  </a:cubicBezTo>
                  <a:close/>
                  <a:moveTo>
                    <a:pt x="21567" y="0"/>
                  </a:moveTo>
                  <a:cubicBezTo>
                    <a:pt x="20130" y="0"/>
                    <a:pt x="18722" y="138"/>
                    <a:pt x="17353" y="415"/>
                  </a:cubicBezTo>
                  <a:cubicBezTo>
                    <a:pt x="11768" y="1541"/>
                    <a:pt x="7332" y="4897"/>
                    <a:pt x="4505" y="10149"/>
                  </a:cubicBezTo>
                  <a:cubicBezTo>
                    <a:pt x="1" y="18526"/>
                    <a:pt x="231" y="30742"/>
                    <a:pt x="5115" y="42808"/>
                  </a:cubicBezTo>
                  <a:cubicBezTo>
                    <a:pt x="9102" y="52622"/>
                    <a:pt x="15641" y="61286"/>
                    <a:pt x="23547" y="67216"/>
                  </a:cubicBezTo>
                  <a:cubicBezTo>
                    <a:pt x="29994" y="72031"/>
                    <a:pt x="36728" y="74559"/>
                    <a:pt x="42899" y="74559"/>
                  </a:cubicBezTo>
                  <a:cubicBezTo>
                    <a:pt x="44312" y="74559"/>
                    <a:pt x="45726" y="74421"/>
                    <a:pt x="47105" y="74145"/>
                  </a:cubicBezTo>
                  <a:cubicBezTo>
                    <a:pt x="52690" y="73019"/>
                    <a:pt x="57137" y="69664"/>
                    <a:pt x="59952" y="64412"/>
                  </a:cubicBezTo>
                  <a:cubicBezTo>
                    <a:pt x="64457" y="56035"/>
                    <a:pt x="64227" y="43831"/>
                    <a:pt x="59343" y="31764"/>
                  </a:cubicBezTo>
                  <a:cubicBezTo>
                    <a:pt x="55367" y="21939"/>
                    <a:pt x="48829" y="13263"/>
                    <a:pt x="40911" y="7356"/>
                  </a:cubicBezTo>
                  <a:cubicBezTo>
                    <a:pt x="34469" y="2536"/>
                    <a:pt x="27747" y="0"/>
                    <a:pt x="21567"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52;p63">
              <a:extLst>
                <a:ext uri="{FF2B5EF4-FFF2-40B4-BE49-F238E27FC236}">
                  <a16:creationId xmlns:a16="http://schemas.microsoft.com/office/drawing/2014/main" id="{9CC203DC-4D18-4653-A4A2-18326EBB2CF5}"/>
                </a:ext>
              </a:extLst>
            </p:cNvPr>
            <p:cNvSpPr/>
            <p:nvPr/>
          </p:nvSpPr>
          <p:spPr>
            <a:xfrm>
              <a:off x="3942850" y="3053850"/>
              <a:ext cx="269225" cy="105175"/>
            </a:xfrm>
            <a:custGeom>
              <a:avLst/>
              <a:gdLst/>
              <a:ahLst/>
              <a:cxnLst/>
              <a:rect l="l" t="t" r="r" b="b"/>
              <a:pathLst>
                <a:path w="10769" h="4207" extrusionOk="0">
                  <a:moveTo>
                    <a:pt x="1828" y="1"/>
                  </a:moveTo>
                  <a:lnTo>
                    <a:pt x="0" y="1219"/>
                  </a:lnTo>
                  <a:lnTo>
                    <a:pt x="8941" y="4206"/>
                  </a:lnTo>
                  <a:lnTo>
                    <a:pt x="10768" y="2977"/>
                  </a:lnTo>
                  <a:lnTo>
                    <a:pt x="182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3;p63">
              <a:extLst>
                <a:ext uri="{FF2B5EF4-FFF2-40B4-BE49-F238E27FC236}">
                  <a16:creationId xmlns:a16="http://schemas.microsoft.com/office/drawing/2014/main" id="{DF1AE64A-6846-420D-9E8D-033E1DD4B719}"/>
                </a:ext>
              </a:extLst>
            </p:cNvPr>
            <p:cNvSpPr/>
            <p:nvPr/>
          </p:nvSpPr>
          <p:spPr>
            <a:xfrm>
              <a:off x="3933950" y="3046475"/>
              <a:ext cx="287025" cy="119725"/>
            </a:xfrm>
            <a:custGeom>
              <a:avLst/>
              <a:gdLst/>
              <a:ahLst/>
              <a:cxnLst/>
              <a:rect l="l" t="t" r="r" b="b"/>
              <a:pathLst>
                <a:path w="11481" h="4789" extrusionOk="0">
                  <a:moveTo>
                    <a:pt x="2230" y="606"/>
                  </a:moveTo>
                  <a:lnTo>
                    <a:pt x="10480" y="3364"/>
                  </a:lnTo>
                  <a:lnTo>
                    <a:pt x="9262" y="4180"/>
                  </a:lnTo>
                  <a:lnTo>
                    <a:pt x="1000" y="1422"/>
                  </a:lnTo>
                  <a:lnTo>
                    <a:pt x="2230" y="606"/>
                  </a:lnTo>
                  <a:close/>
                  <a:moveTo>
                    <a:pt x="2173" y="0"/>
                  </a:moveTo>
                  <a:cubicBezTo>
                    <a:pt x="2118" y="0"/>
                    <a:pt x="2066" y="18"/>
                    <a:pt x="2023" y="54"/>
                  </a:cubicBezTo>
                  <a:lnTo>
                    <a:pt x="195" y="1272"/>
                  </a:lnTo>
                  <a:cubicBezTo>
                    <a:pt x="0" y="1410"/>
                    <a:pt x="46" y="1709"/>
                    <a:pt x="264" y="1789"/>
                  </a:cubicBezTo>
                  <a:lnTo>
                    <a:pt x="9205" y="4766"/>
                  </a:lnTo>
                  <a:cubicBezTo>
                    <a:pt x="9239" y="4777"/>
                    <a:pt x="9274" y="4789"/>
                    <a:pt x="9297" y="4789"/>
                  </a:cubicBezTo>
                  <a:cubicBezTo>
                    <a:pt x="9354" y="4789"/>
                    <a:pt x="9412" y="4766"/>
                    <a:pt x="9458" y="4743"/>
                  </a:cubicBezTo>
                  <a:lnTo>
                    <a:pt x="11285" y="3513"/>
                  </a:lnTo>
                  <a:cubicBezTo>
                    <a:pt x="11480" y="3375"/>
                    <a:pt x="11434" y="3077"/>
                    <a:pt x="11216" y="2996"/>
                  </a:cubicBezTo>
                  <a:lnTo>
                    <a:pt x="2275" y="20"/>
                  </a:lnTo>
                  <a:cubicBezTo>
                    <a:pt x="2241" y="7"/>
                    <a:pt x="2207" y="0"/>
                    <a:pt x="21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4;p63">
              <a:extLst>
                <a:ext uri="{FF2B5EF4-FFF2-40B4-BE49-F238E27FC236}">
                  <a16:creationId xmlns:a16="http://schemas.microsoft.com/office/drawing/2014/main" id="{227D10AB-5DCE-497A-AFBD-606CD11E646E}"/>
                </a:ext>
              </a:extLst>
            </p:cNvPr>
            <p:cNvSpPr/>
            <p:nvPr/>
          </p:nvSpPr>
          <p:spPr>
            <a:xfrm>
              <a:off x="3960650" y="2846725"/>
              <a:ext cx="251425" cy="281550"/>
            </a:xfrm>
            <a:custGeom>
              <a:avLst/>
              <a:gdLst/>
              <a:ahLst/>
              <a:cxnLst/>
              <a:rect l="l" t="t" r="r" b="b"/>
              <a:pathLst>
                <a:path w="10057" h="11262" extrusionOk="0">
                  <a:moveTo>
                    <a:pt x="1" y="0"/>
                  </a:moveTo>
                  <a:lnTo>
                    <a:pt x="1116" y="8286"/>
                  </a:lnTo>
                  <a:lnTo>
                    <a:pt x="10056" y="11262"/>
                  </a:lnTo>
                  <a:lnTo>
                    <a:pt x="8941" y="2976"/>
                  </a:lnTo>
                  <a:lnTo>
                    <a:pt x="1"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5;p63">
              <a:extLst>
                <a:ext uri="{FF2B5EF4-FFF2-40B4-BE49-F238E27FC236}">
                  <a16:creationId xmlns:a16="http://schemas.microsoft.com/office/drawing/2014/main" id="{3C833A9A-9C8C-45CC-BFEC-EAE857E91DE5}"/>
                </a:ext>
              </a:extLst>
            </p:cNvPr>
            <p:cNvSpPr/>
            <p:nvPr/>
          </p:nvSpPr>
          <p:spPr>
            <a:xfrm>
              <a:off x="3953200" y="2839425"/>
              <a:ext cx="266625" cy="296050"/>
            </a:xfrm>
            <a:custGeom>
              <a:avLst/>
              <a:gdLst/>
              <a:ahLst/>
              <a:cxnLst/>
              <a:rect l="l" t="t" r="r" b="b"/>
              <a:pathLst>
                <a:path w="10665" h="11842" extrusionOk="0">
                  <a:moveTo>
                    <a:pt x="655" y="706"/>
                  </a:moveTo>
                  <a:lnTo>
                    <a:pt x="8987" y="3487"/>
                  </a:lnTo>
                  <a:lnTo>
                    <a:pt x="10009" y="11140"/>
                  </a:lnTo>
                  <a:lnTo>
                    <a:pt x="1678" y="8359"/>
                  </a:lnTo>
                  <a:lnTo>
                    <a:pt x="655" y="706"/>
                  </a:lnTo>
                  <a:close/>
                  <a:moveTo>
                    <a:pt x="300" y="0"/>
                  </a:moveTo>
                  <a:cubicBezTo>
                    <a:pt x="235" y="0"/>
                    <a:pt x="170" y="23"/>
                    <a:pt x="115" y="62"/>
                  </a:cubicBezTo>
                  <a:cubicBezTo>
                    <a:pt x="46" y="131"/>
                    <a:pt x="0" y="223"/>
                    <a:pt x="23" y="327"/>
                  </a:cubicBezTo>
                  <a:lnTo>
                    <a:pt x="1138" y="8612"/>
                  </a:lnTo>
                  <a:cubicBezTo>
                    <a:pt x="1149" y="8715"/>
                    <a:pt x="1218" y="8807"/>
                    <a:pt x="1333" y="8842"/>
                  </a:cubicBezTo>
                  <a:lnTo>
                    <a:pt x="10274" y="11830"/>
                  </a:lnTo>
                  <a:cubicBezTo>
                    <a:pt x="10295" y="11840"/>
                    <a:pt x="10325" y="11841"/>
                    <a:pt x="10356" y="11841"/>
                  </a:cubicBezTo>
                  <a:lnTo>
                    <a:pt x="10356" y="11841"/>
                  </a:lnTo>
                  <a:cubicBezTo>
                    <a:pt x="10528" y="11840"/>
                    <a:pt x="10664" y="11691"/>
                    <a:pt x="10641" y="11519"/>
                  </a:cubicBezTo>
                  <a:lnTo>
                    <a:pt x="9527" y="3234"/>
                  </a:lnTo>
                  <a:cubicBezTo>
                    <a:pt x="9515" y="3119"/>
                    <a:pt x="9435" y="3027"/>
                    <a:pt x="9331" y="2993"/>
                  </a:cubicBezTo>
                  <a:lnTo>
                    <a:pt x="391" y="16"/>
                  </a:lnTo>
                  <a:cubicBezTo>
                    <a:pt x="361" y="5"/>
                    <a:pt x="331" y="0"/>
                    <a:pt x="300" y="0"/>
                  </a:cubicBezTo>
                  <a:close/>
                  <a:moveTo>
                    <a:pt x="10356" y="11841"/>
                  </a:moveTo>
                  <a:lnTo>
                    <a:pt x="10356" y="11841"/>
                  </a:lnTo>
                  <a:cubicBezTo>
                    <a:pt x="10356" y="11841"/>
                    <a:pt x="10355" y="11841"/>
                    <a:pt x="10354" y="11841"/>
                  </a:cubicBezTo>
                  <a:lnTo>
                    <a:pt x="10366" y="11841"/>
                  </a:lnTo>
                  <a:cubicBezTo>
                    <a:pt x="10362" y="11841"/>
                    <a:pt x="10359" y="11841"/>
                    <a:pt x="10356" y="1184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56;p63">
              <a:extLst>
                <a:ext uri="{FF2B5EF4-FFF2-40B4-BE49-F238E27FC236}">
                  <a16:creationId xmlns:a16="http://schemas.microsoft.com/office/drawing/2014/main" id="{6582A048-BD0E-47EC-95E3-66C6659E3D97}"/>
                </a:ext>
              </a:extLst>
            </p:cNvPr>
            <p:cNvSpPr/>
            <p:nvPr/>
          </p:nvSpPr>
          <p:spPr>
            <a:xfrm>
              <a:off x="3942850" y="3084300"/>
              <a:ext cx="333850" cy="457975"/>
            </a:xfrm>
            <a:custGeom>
              <a:avLst/>
              <a:gdLst/>
              <a:ahLst/>
              <a:cxnLst/>
              <a:rect l="l" t="t" r="r" b="b"/>
              <a:pathLst>
                <a:path w="13354" h="18319" extrusionOk="0">
                  <a:moveTo>
                    <a:pt x="0" y="1"/>
                  </a:moveTo>
                  <a:lnTo>
                    <a:pt x="3862" y="11194"/>
                  </a:lnTo>
                  <a:lnTo>
                    <a:pt x="4413" y="15342"/>
                  </a:lnTo>
                  <a:lnTo>
                    <a:pt x="13354" y="18318"/>
                  </a:lnTo>
                  <a:lnTo>
                    <a:pt x="13354" y="18318"/>
                  </a:lnTo>
                  <a:lnTo>
                    <a:pt x="12802" y="14181"/>
                  </a:lnTo>
                  <a:lnTo>
                    <a:pt x="8941" y="298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7;p63">
              <a:extLst>
                <a:ext uri="{FF2B5EF4-FFF2-40B4-BE49-F238E27FC236}">
                  <a16:creationId xmlns:a16="http://schemas.microsoft.com/office/drawing/2014/main" id="{4761571B-FAEE-4EF5-A8DF-AA715D0B1FDB}"/>
                </a:ext>
              </a:extLst>
            </p:cNvPr>
            <p:cNvSpPr/>
            <p:nvPr/>
          </p:nvSpPr>
          <p:spPr>
            <a:xfrm>
              <a:off x="3934500" y="3077075"/>
              <a:ext cx="349950" cy="472375"/>
            </a:xfrm>
            <a:custGeom>
              <a:avLst/>
              <a:gdLst/>
              <a:ahLst/>
              <a:cxnLst/>
              <a:rect l="l" t="t" r="r" b="b"/>
              <a:pathLst>
                <a:path w="13998" h="18895" extrusionOk="0">
                  <a:moveTo>
                    <a:pt x="806" y="749"/>
                  </a:moveTo>
                  <a:lnTo>
                    <a:pt x="9057" y="3496"/>
                  </a:lnTo>
                  <a:lnTo>
                    <a:pt x="12849" y="14539"/>
                  </a:lnTo>
                  <a:lnTo>
                    <a:pt x="13343" y="18194"/>
                  </a:lnTo>
                  <a:lnTo>
                    <a:pt x="5011" y="15413"/>
                  </a:lnTo>
                  <a:lnTo>
                    <a:pt x="4483" y="11448"/>
                  </a:lnTo>
                  <a:cubicBezTo>
                    <a:pt x="4471" y="11425"/>
                    <a:pt x="4471" y="11414"/>
                    <a:pt x="4471" y="11391"/>
                  </a:cubicBezTo>
                  <a:lnTo>
                    <a:pt x="806" y="749"/>
                  </a:lnTo>
                  <a:close/>
                  <a:moveTo>
                    <a:pt x="336" y="0"/>
                  </a:moveTo>
                  <a:cubicBezTo>
                    <a:pt x="146" y="0"/>
                    <a:pt x="0" y="182"/>
                    <a:pt x="70" y="382"/>
                  </a:cubicBezTo>
                  <a:lnTo>
                    <a:pt x="3908" y="11563"/>
                  </a:lnTo>
                  <a:lnTo>
                    <a:pt x="4471" y="15665"/>
                  </a:lnTo>
                  <a:cubicBezTo>
                    <a:pt x="4483" y="15780"/>
                    <a:pt x="4563" y="15872"/>
                    <a:pt x="4667" y="15907"/>
                  </a:cubicBezTo>
                  <a:lnTo>
                    <a:pt x="13607" y="18883"/>
                  </a:lnTo>
                  <a:cubicBezTo>
                    <a:pt x="13630" y="18895"/>
                    <a:pt x="13665" y="18895"/>
                    <a:pt x="13699" y="18895"/>
                  </a:cubicBezTo>
                  <a:cubicBezTo>
                    <a:pt x="13757" y="18895"/>
                    <a:pt x="13826" y="18872"/>
                    <a:pt x="13883" y="18837"/>
                  </a:cubicBezTo>
                  <a:cubicBezTo>
                    <a:pt x="13952" y="18768"/>
                    <a:pt x="13998" y="18676"/>
                    <a:pt x="13986" y="18573"/>
                  </a:cubicBezTo>
                  <a:lnTo>
                    <a:pt x="13423" y="14424"/>
                  </a:lnTo>
                  <a:cubicBezTo>
                    <a:pt x="13412" y="14413"/>
                    <a:pt x="13412" y="14390"/>
                    <a:pt x="13412" y="14378"/>
                  </a:cubicBezTo>
                  <a:lnTo>
                    <a:pt x="9551" y="3174"/>
                  </a:lnTo>
                  <a:cubicBezTo>
                    <a:pt x="9516" y="3094"/>
                    <a:pt x="9447" y="3025"/>
                    <a:pt x="9367" y="3002"/>
                  </a:cubicBezTo>
                  <a:lnTo>
                    <a:pt x="426" y="14"/>
                  </a:lnTo>
                  <a:cubicBezTo>
                    <a:pt x="396" y="5"/>
                    <a:pt x="366" y="0"/>
                    <a:pt x="33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58;p63">
              <a:extLst>
                <a:ext uri="{FF2B5EF4-FFF2-40B4-BE49-F238E27FC236}">
                  <a16:creationId xmlns:a16="http://schemas.microsoft.com/office/drawing/2014/main" id="{7F403042-FA95-412E-815F-E23B731E2E9E}"/>
                </a:ext>
              </a:extLst>
            </p:cNvPr>
            <p:cNvSpPr/>
            <p:nvPr/>
          </p:nvSpPr>
          <p:spPr>
            <a:xfrm>
              <a:off x="3937975" y="3467825"/>
              <a:ext cx="338725" cy="152025"/>
            </a:xfrm>
            <a:custGeom>
              <a:avLst/>
              <a:gdLst/>
              <a:ahLst/>
              <a:cxnLst/>
              <a:rect l="l" t="t" r="r" b="b"/>
              <a:pathLst>
                <a:path w="13549" h="6081" extrusionOk="0">
                  <a:moveTo>
                    <a:pt x="4608" y="1"/>
                  </a:moveTo>
                  <a:lnTo>
                    <a:pt x="0" y="3092"/>
                  </a:lnTo>
                  <a:lnTo>
                    <a:pt x="8940" y="6080"/>
                  </a:lnTo>
                  <a:lnTo>
                    <a:pt x="13549" y="2977"/>
                  </a:lnTo>
                  <a:lnTo>
                    <a:pt x="460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59;p63">
              <a:extLst>
                <a:ext uri="{FF2B5EF4-FFF2-40B4-BE49-F238E27FC236}">
                  <a16:creationId xmlns:a16="http://schemas.microsoft.com/office/drawing/2014/main" id="{BFE6E1C4-BEAD-46BC-BBE8-57351DB96234}"/>
                </a:ext>
              </a:extLst>
            </p:cNvPr>
            <p:cNvSpPr/>
            <p:nvPr/>
          </p:nvSpPr>
          <p:spPr>
            <a:xfrm>
              <a:off x="3930500" y="3460650"/>
              <a:ext cx="355400" cy="166375"/>
            </a:xfrm>
            <a:custGeom>
              <a:avLst/>
              <a:gdLst/>
              <a:ahLst/>
              <a:cxnLst/>
              <a:rect l="l" t="t" r="r" b="b"/>
              <a:pathLst>
                <a:path w="14216" h="6655" extrusionOk="0">
                  <a:moveTo>
                    <a:pt x="4953" y="610"/>
                  </a:moveTo>
                  <a:lnTo>
                    <a:pt x="13204" y="3356"/>
                  </a:lnTo>
                  <a:lnTo>
                    <a:pt x="9194" y="6045"/>
                  </a:lnTo>
                  <a:lnTo>
                    <a:pt x="943" y="3299"/>
                  </a:lnTo>
                  <a:lnTo>
                    <a:pt x="4953" y="610"/>
                  </a:lnTo>
                  <a:close/>
                  <a:moveTo>
                    <a:pt x="4916" y="1"/>
                  </a:moveTo>
                  <a:cubicBezTo>
                    <a:pt x="4860" y="1"/>
                    <a:pt x="4804" y="16"/>
                    <a:pt x="4758" y="47"/>
                  </a:cubicBezTo>
                  <a:lnTo>
                    <a:pt x="138" y="3149"/>
                  </a:lnTo>
                  <a:cubicBezTo>
                    <a:pt x="46" y="3207"/>
                    <a:pt x="0" y="3310"/>
                    <a:pt x="12" y="3425"/>
                  </a:cubicBezTo>
                  <a:cubicBezTo>
                    <a:pt x="23" y="3529"/>
                    <a:pt x="104" y="3621"/>
                    <a:pt x="207" y="3655"/>
                  </a:cubicBezTo>
                  <a:lnTo>
                    <a:pt x="9148" y="6643"/>
                  </a:lnTo>
                  <a:cubicBezTo>
                    <a:pt x="9182" y="6643"/>
                    <a:pt x="9205" y="6654"/>
                    <a:pt x="9239" y="6654"/>
                  </a:cubicBezTo>
                  <a:cubicBezTo>
                    <a:pt x="9297" y="6654"/>
                    <a:pt x="9354" y="6631"/>
                    <a:pt x="9400" y="6608"/>
                  </a:cubicBezTo>
                  <a:lnTo>
                    <a:pt x="14009" y="3506"/>
                  </a:lnTo>
                  <a:cubicBezTo>
                    <a:pt x="14215" y="3379"/>
                    <a:pt x="14169" y="3069"/>
                    <a:pt x="13940" y="3000"/>
                  </a:cubicBezTo>
                  <a:lnTo>
                    <a:pt x="4999" y="12"/>
                  </a:lnTo>
                  <a:cubicBezTo>
                    <a:pt x="4972" y="5"/>
                    <a:pt x="4944" y="1"/>
                    <a:pt x="491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0;p63">
              <a:extLst>
                <a:ext uri="{FF2B5EF4-FFF2-40B4-BE49-F238E27FC236}">
                  <a16:creationId xmlns:a16="http://schemas.microsoft.com/office/drawing/2014/main" id="{DDC80656-47D1-4CB3-A86B-0785971CA899}"/>
                </a:ext>
              </a:extLst>
            </p:cNvPr>
            <p:cNvSpPr/>
            <p:nvPr/>
          </p:nvSpPr>
          <p:spPr>
            <a:xfrm>
              <a:off x="3726225" y="2846725"/>
              <a:ext cx="326975" cy="698425"/>
            </a:xfrm>
            <a:custGeom>
              <a:avLst/>
              <a:gdLst/>
              <a:ahLst/>
              <a:cxnLst/>
              <a:rect l="l" t="t" r="r" b="b"/>
              <a:pathLst>
                <a:path w="13079" h="27937" extrusionOk="0">
                  <a:moveTo>
                    <a:pt x="9378" y="0"/>
                  </a:moveTo>
                  <a:lnTo>
                    <a:pt x="1" y="6286"/>
                  </a:lnTo>
                  <a:lnTo>
                    <a:pt x="1115" y="14571"/>
                  </a:lnTo>
                  <a:lnTo>
                    <a:pt x="7953" y="24087"/>
                  </a:lnTo>
                  <a:lnTo>
                    <a:pt x="8470" y="27936"/>
                  </a:lnTo>
                  <a:lnTo>
                    <a:pt x="13078" y="24845"/>
                  </a:lnTo>
                  <a:lnTo>
                    <a:pt x="12527" y="20697"/>
                  </a:lnTo>
                  <a:lnTo>
                    <a:pt x="8665" y="9504"/>
                  </a:lnTo>
                  <a:lnTo>
                    <a:pt x="10493" y="8286"/>
                  </a:lnTo>
                  <a:lnTo>
                    <a:pt x="9378"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1;p63">
              <a:extLst>
                <a:ext uri="{FF2B5EF4-FFF2-40B4-BE49-F238E27FC236}">
                  <a16:creationId xmlns:a16="http://schemas.microsoft.com/office/drawing/2014/main" id="{5B120357-815D-469A-BD6D-464B4EF4DF67}"/>
                </a:ext>
              </a:extLst>
            </p:cNvPr>
            <p:cNvSpPr/>
            <p:nvPr/>
          </p:nvSpPr>
          <p:spPr>
            <a:xfrm>
              <a:off x="3718750" y="2839500"/>
              <a:ext cx="341900" cy="712825"/>
            </a:xfrm>
            <a:custGeom>
              <a:avLst/>
              <a:gdLst/>
              <a:ahLst/>
              <a:cxnLst/>
              <a:rect l="l" t="t" r="r" b="b"/>
              <a:pathLst>
                <a:path w="13676" h="28513" extrusionOk="0">
                  <a:moveTo>
                    <a:pt x="9447" y="783"/>
                  </a:moveTo>
                  <a:lnTo>
                    <a:pt x="10481" y="8425"/>
                  </a:lnTo>
                  <a:lnTo>
                    <a:pt x="8803" y="9551"/>
                  </a:lnTo>
                  <a:cubicBezTo>
                    <a:pt x="8700" y="9620"/>
                    <a:pt x="8654" y="9758"/>
                    <a:pt x="8700" y="9885"/>
                  </a:cubicBezTo>
                  <a:lnTo>
                    <a:pt x="12538" y="21066"/>
                  </a:lnTo>
                  <a:lnTo>
                    <a:pt x="13067" y="24996"/>
                  </a:lnTo>
                  <a:lnTo>
                    <a:pt x="8987" y="27731"/>
                  </a:lnTo>
                  <a:lnTo>
                    <a:pt x="8539" y="24341"/>
                  </a:lnTo>
                  <a:cubicBezTo>
                    <a:pt x="8528" y="24295"/>
                    <a:pt x="8505" y="24249"/>
                    <a:pt x="8482" y="24215"/>
                  </a:cubicBezTo>
                  <a:lnTo>
                    <a:pt x="1690" y="14746"/>
                  </a:lnTo>
                  <a:lnTo>
                    <a:pt x="610" y="6713"/>
                  </a:lnTo>
                  <a:lnTo>
                    <a:pt x="9447" y="783"/>
                  </a:lnTo>
                  <a:close/>
                  <a:moveTo>
                    <a:pt x="9673" y="0"/>
                  </a:moveTo>
                  <a:cubicBezTo>
                    <a:pt x="9620" y="0"/>
                    <a:pt x="9565" y="15"/>
                    <a:pt x="9516" y="48"/>
                  </a:cubicBezTo>
                  <a:lnTo>
                    <a:pt x="139" y="6334"/>
                  </a:lnTo>
                  <a:cubicBezTo>
                    <a:pt x="47" y="6391"/>
                    <a:pt x="1" y="6506"/>
                    <a:pt x="24" y="6609"/>
                  </a:cubicBezTo>
                  <a:lnTo>
                    <a:pt x="1139" y="14895"/>
                  </a:lnTo>
                  <a:cubicBezTo>
                    <a:pt x="1139" y="14941"/>
                    <a:pt x="1162" y="14987"/>
                    <a:pt x="1185" y="15033"/>
                  </a:cubicBezTo>
                  <a:lnTo>
                    <a:pt x="7976" y="24490"/>
                  </a:lnTo>
                  <a:lnTo>
                    <a:pt x="8482" y="28271"/>
                  </a:lnTo>
                  <a:cubicBezTo>
                    <a:pt x="8493" y="28363"/>
                    <a:pt x="8562" y="28455"/>
                    <a:pt x="8654" y="28490"/>
                  </a:cubicBezTo>
                  <a:cubicBezTo>
                    <a:pt x="8689" y="28501"/>
                    <a:pt x="8723" y="28513"/>
                    <a:pt x="8769" y="28513"/>
                  </a:cubicBezTo>
                  <a:cubicBezTo>
                    <a:pt x="8826" y="28513"/>
                    <a:pt x="8884" y="28501"/>
                    <a:pt x="8930" y="28467"/>
                  </a:cubicBezTo>
                  <a:lnTo>
                    <a:pt x="13538" y="25375"/>
                  </a:lnTo>
                  <a:cubicBezTo>
                    <a:pt x="13630" y="25318"/>
                    <a:pt x="13676" y="25203"/>
                    <a:pt x="13664" y="25100"/>
                  </a:cubicBezTo>
                  <a:lnTo>
                    <a:pt x="13113" y="20951"/>
                  </a:lnTo>
                  <a:cubicBezTo>
                    <a:pt x="13101" y="20940"/>
                    <a:pt x="13101" y="20917"/>
                    <a:pt x="13090" y="20894"/>
                  </a:cubicBezTo>
                  <a:lnTo>
                    <a:pt x="9309" y="9908"/>
                  </a:lnTo>
                  <a:lnTo>
                    <a:pt x="10952" y="8816"/>
                  </a:lnTo>
                  <a:cubicBezTo>
                    <a:pt x="11044" y="8747"/>
                    <a:pt x="11090" y="8643"/>
                    <a:pt x="11079" y="8529"/>
                  </a:cubicBezTo>
                  <a:lnTo>
                    <a:pt x="9964" y="243"/>
                  </a:lnTo>
                  <a:cubicBezTo>
                    <a:pt x="9939" y="95"/>
                    <a:pt x="9809" y="0"/>
                    <a:pt x="96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2;p63">
              <a:extLst>
                <a:ext uri="{FF2B5EF4-FFF2-40B4-BE49-F238E27FC236}">
                  <a16:creationId xmlns:a16="http://schemas.microsoft.com/office/drawing/2014/main" id="{B7D1B5B2-1FB0-402B-B18E-F9FE4DC877F6}"/>
                </a:ext>
              </a:extLst>
            </p:cNvPr>
            <p:cNvSpPr/>
            <p:nvPr/>
          </p:nvSpPr>
          <p:spPr>
            <a:xfrm>
              <a:off x="4122400" y="632850"/>
              <a:ext cx="228125" cy="277825"/>
            </a:xfrm>
            <a:custGeom>
              <a:avLst/>
              <a:gdLst/>
              <a:ahLst/>
              <a:cxnLst/>
              <a:rect l="l" t="t" r="r" b="b"/>
              <a:pathLst>
                <a:path w="9125" h="11113" extrusionOk="0">
                  <a:moveTo>
                    <a:pt x="4344" y="1"/>
                  </a:moveTo>
                  <a:lnTo>
                    <a:pt x="1" y="11113"/>
                  </a:lnTo>
                  <a:lnTo>
                    <a:pt x="9125" y="644"/>
                  </a:lnTo>
                  <a:lnTo>
                    <a:pt x="4344"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3;p63">
              <a:extLst>
                <a:ext uri="{FF2B5EF4-FFF2-40B4-BE49-F238E27FC236}">
                  <a16:creationId xmlns:a16="http://schemas.microsoft.com/office/drawing/2014/main" id="{9AAE0AAA-8464-4510-AF01-B992CAFBE5A3}"/>
                </a:ext>
              </a:extLst>
            </p:cNvPr>
            <p:cNvSpPr/>
            <p:nvPr/>
          </p:nvSpPr>
          <p:spPr>
            <a:xfrm>
              <a:off x="4001450" y="247025"/>
              <a:ext cx="520600" cy="663650"/>
            </a:xfrm>
            <a:custGeom>
              <a:avLst/>
              <a:gdLst/>
              <a:ahLst/>
              <a:cxnLst/>
              <a:rect l="l" t="t" r="r" b="b"/>
              <a:pathLst>
                <a:path w="20824" h="26546" extrusionOk="0">
                  <a:moveTo>
                    <a:pt x="20823" y="0"/>
                  </a:moveTo>
                  <a:lnTo>
                    <a:pt x="1" y="13767"/>
                  </a:lnTo>
                  <a:lnTo>
                    <a:pt x="4839" y="26546"/>
                  </a:lnTo>
                  <a:lnTo>
                    <a:pt x="9182" y="15434"/>
                  </a:lnTo>
                  <a:lnTo>
                    <a:pt x="20823"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4;p63">
              <a:extLst>
                <a:ext uri="{FF2B5EF4-FFF2-40B4-BE49-F238E27FC236}">
                  <a16:creationId xmlns:a16="http://schemas.microsoft.com/office/drawing/2014/main" id="{1F2DF9D9-B01D-4F5C-9BEF-4C0FB9BA980F}"/>
                </a:ext>
              </a:extLst>
            </p:cNvPr>
            <p:cNvSpPr/>
            <p:nvPr/>
          </p:nvSpPr>
          <p:spPr>
            <a:xfrm>
              <a:off x="4231000" y="247025"/>
              <a:ext cx="353400" cy="433825"/>
            </a:xfrm>
            <a:custGeom>
              <a:avLst/>
              <a:gdLst/>
              <a:ahLst/>
              <a:cxnLst/>
              <a:rect l="l" t="t" r="r" b="b"/>
              <a:pathLst>
                <a:path w="14136" h="17353" extrusionOk="0">
                  <a:moveTo>
                    <a:pt x="11641" y="0"/>
                  </a:moveTo>
                  <a:lnTo>
                    <a:pt x="0" y="15434"/>
                  </a:lnTo>
                  <a:lnTo>
                    <a:pt x="4781" y="16077"/>
                  </a:lnTo>
                  <a:lnTo>
                    <a:pt x="14135" y="17353"/>
                  </a:lnTo>
                  <a:lnTo>
                    <a:pt x="11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5;p63">
              <a:extLst>
                <a:ext uri="{FF2B5EF4-FFF2-40B4-BE49-F238E27FC236}">
                  <a16:creationId xmlns:a16="http://schemas.microsoft.com/office/drawing/2014/main" id="{D82D8D4C-90CD-4DDA-A3AC-8983294A6AD1}"/>
                </a:ext>
              </a:extLst>
            </p:cNvPr>
            <p:cNvSpPr/>
            <p:nvPr/>
          </p:nvSpPr>
          <p:spPr>
            <a:xfrm>
              <a:off x="3752950" y="247025"/>
              <a:ext cx="769100" cy="344200"/>
            </a:xfrm>
            <a:custGeom>
              <a:avLst/>
              <a:gdLst/>
              <a:ahLst/>
              <a:cxnLst/>
              <a:rect l="l" t="t" r="r" b="b"/>
              <a:pathLst>
                <a:path w="30764" h="13768" extrusionOk="0">
                  <a:moveTo>
                    <a:pt x="30763" y="0"/>
                  </a:moveTo>
                  <a:lnTo>
                    <a:pt x="0" y="12262"/>
                  </a:lnTo>
                  <a:lnTo>
                    <a:pt x="9941" y="13767"/>
                  </a:lnTo>
                  <a:lnTo>
                    <a:pt x="30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66;p63">
              <a:extLst>
                <a:ext uri="{FF2B5EF4-FFF2-40B4-BE49-F238E27FC236}">
                  <a16:creationId xmlns:a16="http://schemas.microsoft.com/office/drawing/2014/main" id="{A5E4ACB3-B4A9-48A8-99D8-31F1FB950911}"/>
                </a:ext>
              </a:extLst>
            </p:cNvPr>
            <p:cNvSpPr/>
            <p:nvPr/>
          </p:nvSpPr>
          <p:spPr>
            <a:xfrm>
              <a:off x="3743475" y="239900"/>
              <a:ext cx="788050" cy="677975"/>
            </a:xfrm>
            <a:custGeom>
              <a:avLst/>
              <a:gdLst/>
              <a:ahLst/>
              <a:cxnLst/>
              <a:rect l="l" t="t" r="r" b="b"/>
              <a:pathLst>
                <a:path w="31522" h="27119" extrusionOk="0">
                  <a:moveTo>
                    <a:pt x="30292" y="940"/>
                  </a:moveTo>
                  <a:lnTo>
                    <a:pt x="19272" y="15546"/>
                  </a:lnTo>
                  <a:cubicBezTo>
                    <a:pt x="19260" y="15558"/>
                    <a:pt x="19237" y="15581"/>
                    <a:pt x="19237" y="15615"/>
                  </a:cubicBezTo>
                  <a:lnTo>
                    <a:pt x="15158" y="26038"/>
                  </a:lnTo>
                  <a:lnTo>
                    <a:pt x="10584" y="13960"/>
                  </a:lnTo>
                  <a:cubicBezTo>
                    <a:pt x="10550" y="13857"/>
                    <a:pt x="10469" y="13788"/>
                    <a:pt x="10366" y="13776"/>
                  </a:cubicBezTo>
                  <a:lnTo>
                    <a:pt x="1471" y="12432"/>
                  </a:lnTo>
                  <a:lnTo>
                    <a:pt x="30292" y="940"/>
                  </a:lnTo>
                  <a:close/>
                  <a:moveTo>
                    <a:pt x="31145" y="0"/>
                  </a:moveTo>
                  <a:cubicBezTo>
                    <a:pt x="31111" y="0"/>
                    <a:pt x="31075" y="7"/>
                    <a:pt x="31039" y="21"/>
                  </a:cubicBezTo>
                  <a:lnTo>
                    <a:pt x="265" y="12283"/>
                  </a:lnTo>
                  <a:cubicBezTo>
                    <a:pt x="0" y="12386"/>
                    <a:pt x="46" y="12788"/>
                    <a:pt x="333" y="12834"/>
                  </a:cubicBezTo>
                  <a:lnTo>
                    <a:pt x="10113" y="14305"/>
                  </a:lnTo>
                  <a:lnTo>
                    <a:pt x="14893" y="26934"/>
                  </a:lnTo>
                  <a:cubicBezTo>
                    <a:pt x="14928" y="27049"/>
                    <a:pt x="15043" y="27118"/>
                    <a:pt x="15158" y="27118"/>
                  </a:cubicBezTo>
                  <a:cubicBezTo>
                    <a:pt x="15273" y="27118"/>
                    <a:pt x="15376" y="27049"/>
                    <a:pt x="15422" y="26934"/>
                  </a:cubicBezTo>
                  <a:lnTo>
                    <a:pt x="19754" y="15856"/>
                  </a:lnTo>
                  <a:lnTo>
                    <a:pt x="31372" y="458"/>
                  </a:lnTo>
                  <a:cubicBezTo>
                    <a:pt x="31521" y="259"/>
                    <a:pt x="31361" y="0"/>
                    <a:pt x="3114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7;p63">
              <a:extLst>
                <a:ext uri="{FF2B5EF4-FFF2-40B4-BE49-F238E27FC236}">
                  <a16:creationId xmlns:a16="http://schemas.microsoft.com/office/drawing/2014/main" id="{502313F8-D53B-46D6-AC9F-F80165751713}"/>
                </a:ext>
              </a:extLst>
            </p:cNvPr>
            <p:cNvSpPr/>
            <p:nvPr/>
          </p:nvSpPr>
          <p:spPr>
            <a:xfrm>
              <a:off x="3991025" y="239800"/>
              <a:ext cx="601125" cy="448225"/>
            </a:xfrm>
            <a:custGeom>
              <a:avLst/>
              <a:gdLst/>
              <a:ahLst/>
              <a:cxnLst/>
              <a:rect l="l" t="t" r="r" b="b"/>
              <a:pathLst>
                <a:path w="24045" h="17929" extrusionOk="0">
                  <a:moveTo>
                    <a:pt x="21241" y="0"/>
                  </a:moveTo>
                  <a:cubicBezTo>
                    <a:pt x="21187" y="0"/>
                    <a:pt x="21131" y="16"/>
                    <a:pt x="21080" y="48"/>
                  </a:cubicBezTo>
                  <a:lnTo>
                    <a:pt x="257" y="13815"/>
                  </a:lnTo>
                  <a:cubicBezTo>
                    <a:pt x="0" y="13995"/>
                    <a:pt x="168" y="14349"/>
                    <a:pt x="416" y="14349"/>
                  </a:cubicBezTo>
                  <a:cubicBezTo>
                    <a:pt x="467" y="14349"/>
                    <a:pt x="523" y="14333"/>
                    <a:pt x="579" y="14298"/>
                  </a:cubicBezTo>
                  <a:lnTo>
                    <a:pt x="21022" y="783"/>
                  </a:lnTo>
                  <a:lnTo>
                    <a:pt x="23401" y="17297"/>
                  </a:lnTo>
                  <a:lnTo>
                    <a:pt x="9634" y="15435"/>
                  </a:lnTo>
                  <a:cubicBezTo>
                    <a:pt x="9616" y="15432"/>
                    <a:pt x="9599" y="15431"/>
                    <a:pt x="9582" y="15431"/>
                  </a:cubicBezTo>
                  <a:cubicBezTo>
                    <a:pt x="9248" y="15431"/>
                    <a:pt x="9192" y="15955"/>
                    <a:pt x="9554" y="16010"/>
                  </a:cubicBezTo>
                  <a:lnTo>
                    <a:pt x="23700" y="17929"/>
                  </a:lnTo>
                  <a:lnTo>
                    <a:pt x="23734" y="17929"/>
                  </a:lnTo>
                  <a:cubicBezTo>
                    <a:pt x="23907" y="17929"/>
                    <a:pt x="24044" y="17780"/>
                    <a:pt x="24021" y="17607"/>
                  </a:cubicBezTo>
                  <a:lnTo>
                    <a:pt x="21528" y="255"/>
                  </a:lnTo>
                  <a:cubicBezTo>
                    <a:pt x="21503" y="98"/>
                    <a:pt x="21378" y="0"/>
                    <a:pt x="2124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68;p63">
              <a:extLst>
                <a:ext uri="{FF2B5EF4-FFF2-40B4-BE49-F238E27FC236}">
                  <a16:creationId xmlns:a16="http://schemas.microsoft.com/office/drawing/2014/main" id="{9A8070B7-D816-4C36-8DF9-2805FED46488}"/>
                </a:ext>
              </a:extLst>
            </p:cNvPr>
            <p:cNvSpPr/>
            <p:nvPr/>
          </p:nvSpPr>
          <p:spPr>
            <a:xfrm>
              <a:off x="4112925" y="641250"/>
              <a:ext cx="248375" cy="276625"/>
            </a:xfrm>
            <a:custGeom>
              <a:avLst/>
              <a:gdLst/>
              <a:ahLst/>
              <a:cxnLst/>
              <a:rect l="l" t="t" r="r" b="b"/>
              <a:pathLst>
                <a:path w="9935" h="11065" extrusionOk="0">
                  <a:moveTo>
                    <a:pt x="9513" y="1"/>
                  </a:moveTo>
                  <a:cubicBezTo>
                    <a:pt x="9434" y="1"/>
                    <a:pt x="9352" y="37"/>
                    <a:pt x="9286" y="124"/>
                  </a:cubicBezTo>
                  <a:lnTo>
                    <a:pt x="161" y="10593"/>
                  </a:lnTo>
                  <a:cubicBezTo>
                    <a:pt x="0" y="10777"/>
                    <a:pt x="138" y="11064"/>
                    <a:pt x="380" y="11064"/>
                  </a:cubicBezTo>
                  <a:cubicBezTo>
                    <a:pt x="460" y="11064"/>
                    <a:pt x="541" y="11030"/>
                    <a:pt x="586" y="10972"/>
                  </a:cubicBezTo>
                  <a:lnTo>
                    <a:pt x="9722" y="503"/>
                  </a:lnTo>
                  <a:cubicBezTo>
                    <a:pt x="9934" y="283"/>
                    <a:pt x="9734" y="1"/>
                    <a:pt x="95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9;p63">
              <a:extLst>
                <a:ext uri="{FF2B5EF4-FFF2-40B4-BE49-F238E27FC236}">
                  <a16:creationId xmlns:a16="http://schemas.microsoft.com/office/drawing/2014/main" id="{418DA13F-3EEF-4BC7-9CB7-99DA8EEBCA7B}"/>
                </a:ext>
              </a:extLst>
            </p:cNvPr>
            <p:cNvSpPr/>
            <p:nvPr/>
          </p:nvSpPr>
          <p:spPr>
            <a:xfrm>
              <a:off x="2592575" y="5169750"/>
              <a:ext cx="329275" cy="184750"/>
            </a:xfrm>
            <a:custGeom>
              <a:avLst/>
              <a:gdLst/>
              <a:ahLst/>
              <a:cxnLst/>
              <a:rect l="l" t="t" r="r" b="b"/>
              <a:pathLst>
                <a:path w="13171" h="7390" extrusionOk="0">
                  <a:moveTo>
                    <a:pt x="3793" y="0"/>
                  </a:moveTo>
                  <a:lnTo>
                    <a:pt x="1" y="2977"/>
                  </a:lnTo>
                  <a:lnTo>
                    <a:pt x="13170" y="7390"/>
                  </a:lnTo>
                  <a:lnTo>
                    <a:pt x="3793"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0;p63">
              <a:extLst>
                <a:ext uri="{FF2B5EF4-FFF2-40B4-BE49-F238E27FC236}">
                  <a16:creationId xmlns:a16="http://schemas.microsoft.com/office/drawing/2014/main" id="{727BE7A4-F9E4-4E3A-A837-1EE804957E56}"/>
                </a:ext>
              </a:extLst>
            </p:cNvPr>
            <p:cNvSpPr/>
            <p:nvPr/>
          </p:nvSpPr>
          <p:spPr>
            <a:xfrm>
              <a:off x="2240950" y="4984725"/>
              <a:ext cx="680900" cy="369775"/>
            </a:xfrm>
            <a:custGeom>
              <a:avLst/>
              <a:gdLst/>
              <a:ahLst/>
              <a:cxnLst/>
              <a:rect l="l" t="t" r="r" b="b"/>
              <a:pathLst>
                <a:path w="27236" h="14791" extrusionOk="0">
                  <a:moveTo>
                    <a:pt x="0" y="1"/>
                  </a:moveTo>
                  <a:lnTo>
                    <a:pt x="17858" y="7401"/>
                  </a:lnTo>
                  <a:lnTo>
                    <a:pt x="27235" y="14791"/>
                  </a:lnTo>
                  <a:lnTo>
                    <a:pt x="24925" y="1322"/>
                  </a:lnTo>
                  <a:lnTo>
                    <a:pt x="0"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1;p63">
              <a:extLst>
                <a:ext uri="{FF2B5EF4-FFF2-40B4-BE49-F238E27FC236}">
                  <a16:creationId xmlns:a16="http://schemas.microsoft.com/office/drawing/2014/main" id="{16F309B8-73CB-4152-A765-F146A65962DB}"/>
                </a:ext>
              </a:extLst>
            </p:cNvPr>
            <p:cNvSpPr/>
            <p:nvPr/>
          </p:nvSpPr>
          <p:spPr>
            <a:xfrm>
              <a:off x="2240950" y="4984725"/>
              <a:ext cx="446475" cy="405400"/>
            </a:xfrm>
            <a:custGeom>
              <a:avLst/>
              <a:gdLst/>
              <a:ahLst/>
              <a:cxnLst/>
              <a:rect l="l" t="t" r="r" b="b"/>
              <a:pathLst>
                <a:path w="17859" h="16216" extrusionOk="0">
                  <a:moveTo>
                    <a:pt x="0" y="1"/>
                  </a:moveTo>
                  <a:lnTo>
                    <a:pt x="6631" y="16216"/>
                  </a:lnTo>
                  <a:lnTo>
                    <a:pt x="14066" y="10378"/>
                  </a:lnTo>
                  <a:lnTo>
                    <a:pt x="17858" y="7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2;p63">
              <a:extLst>
                <a:ext uri="{FF2B5EF4-FFF2-40B4-BE49-F238E27FC236}">
                  <a16:creationId xmlns:a16="http://schemas.microsoft.com/office/drawing/2014/main" id="{CA44A559-D988-420E-9971-1B452858F3AB}"/>
                </a:ext>
              </a:extLst>
            </p:cNvPr>
            <p:cNvSpPr/>
            <p:nvPr/>
          </p:nvSpPr>
          <p:spPr>
            <a:xfrm>
              <a:off x="2240950" y="4859475"/>
              <a:ext cx="818500" cy="158325"/>
            </a:xfrm>
            <a:custGeom>
              <a:avLst/>
              <a:gdLst/>
              <a:ahLst/>
              <a:cxnLst/>
              <a:rect l="l" t="t" r="r" b="b"/>
              <a:pathLst>
                <a:path w="32740" h="6333" extrusionOk="0">
                  <a:moveTo>
                    <a:pt x="32740" y="0"/>
                  </a:moveTo>
                  <a:lnTo>
                    <a:pt x="0" y="5011"/>
                  </a:lnTo>
                  <a:lnTo>
                    <a:pt x="24925" y="6332"/>
                  </a:lnTo>
                  <a:lnTo>
                    <a:pt x="32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3;p63">
              <a:extLst>
                <a:ext uri="{FF2B5EF4-FFF2-40B4-BE49-F238E27FC236}">
                  <a16:creationId xmlns:a16="http://schemas.microsoft.com/office/drawing/2014/main" id="{5DF78F15-585C-4877-8339-8B96B3C8A0D7}"/>
                </a:ext>
              </a:extLst>
            </p:cNvPr>
            <p:cNvSpPr/>
            <p:nvPr/>
          </p:nvSpPr>
          <p:spPr>
            <a:xfrm>
              <a:off x="2231450" y="4852200"/>
              <a:ext cx="838025" cy="509475"/>
            </a:xfrm>
            <a:custGeom>
              <a:avLst/>
              <a:gdLst/>
              <a:ahLst/>
              <a:cxnLst/>
              <a:rect l="l" t="t" r="r" b="b"/>
              <a:pathLst>
                <a:path w="33521" h="20379" extrusionOk="0">
                  <a:moveTo>
                    <a:pt x="32120" y="728"/>
                  </a:moveTo>
                  <a:lnTo>
                    <a:pt x="25133" y="6394"/>
                  </a:lnTo>
                  <a:cubicBezTo>
                    <a:pt x="25041" y="6462"/>
                    <a:pt x="25007" y="6566"/>
                    <a:pt x="25030" y="6669"/>
                  </a:cubicBezTo>
                  <a:lnTo>
                    <a:pt x="27201" y="19402"/>
                  </a:lnTo>
                  <a:lnTo>
                    <a:pt x="18410" y="12473"/>
                  </a:lnTo>
                  <a:cubicBezTo>
                    <a:pt x="18387" y="12461"/>
                    <a:pt x="18364" y="12450"/>
                    <a:pt x="18341" y="12438"/>
                  </a:cubicBezTo>
                  <a:lnTo>
                    <a:pt x="1449" y="5428"/>
                  </a:lnTo>
                  <a:lnTo>
                    <a:pt x="32120" y="728"/>
                  </a:lnTo>
                  <a:close/>
                  <a:moveTo>
                    <a:pt x="33134" y="0"/>
                  </a:moveTo>
                  <a:cubicBezTo>
                    <a:pt x="33118" y="0"/>
                    <a:pt x="33102" y="2"/>
                    <a:pt x="33085" y="4"/>
                  </a:cubicBezTo>
                  <a:lnTo>
                    <a:pt x="346" y="5015"/>
                  </a:lnTo>
                  <a:cubicBezTo>
                    <a:pt x="58" y="5049"/>
                    <a:pt x="1" y="5451"/>
                    <a:pt x="277" y="5555"/>
                  </a:cubicBezTo>
                  <a:lnTo>
                    <a:pt x="18089" y="12955"/>
                  </a:lnTo>
                  <a:lnTo>
                    <a:pt x="27431" y="20321"/>
                  </a:lnTo>
                  <a:cubicBezTo>
                    <a:pt x="27489" y="20356"/>
                    <a:pt x="27546" y="20379"/>
                    <a:pt x="27615" y="20379"/>
                  </a:cubicBezTo>
                  <a:cubicBezTo>
                    <a:pt x="27661" y="20379"/>
                    <a:pt x="27719" y="20367"/>
                    <a:pt x="27765" y="20333"/>
                  </a:cubicBezTo>
                  <a:cubicBezTo>
                    <a:pt x="27868" y="20275"/>
                    <a:pt x="27925" y="20161"/>
                    <a:pt x="27902" y="20046"/>
                  </a:cubicBezTo>
                  <a:lnTo>
                    <a:pt x="25627" y="6738"/>
                  </a:lnTo>
                  <a:lnTo>
                    <a:pt x="33304" y="510"/>
                  </a:lnTo>
                  <a:cubicBezTo>
                    <a:pt x="33520" y="337"/>
                    <a:pt x="33390" y="0"/>
                    <a:pt x="33134"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4;p63">
              <a:extLst>
                <a:ext uri="{FF2B5EF4-FFF2-40B4-BE49-F238E27FC236}">
                  <a16:creationId xmlns:a16="http://schemas.microsoft.com/office/drawing/2014/main" id="{09EC88E9-36F2-4187-B4F6-C97EE186368B}"/>
                </a:ext>
              </a:extLst>
            </p:cNvPr>
            <p:cNvSpPr/>
            <p:nvPr/>
          </p:nvSpPr>
          <p:spPr>
            <a:xfrm>
              <a:off x="2233475" y="4977500"/>
              <a:ext cx="640575" cy="419800"/>
            </a:xfrm>
            <a:custGeom>
              <a:avLst/>
              <a:gdLst/>
              <a:ahLst/>
              <a:cxnLst/>
              <a:rect l="l" t="t" r="r" b="b"/>
              <a:pathLst>
                <a:path w="25623" h="16792" extrusionOk="0">
                  <a:moveTo>
                    <a:pt x="291" y="1"/>
                  </a:moveTo>
                  <a:cubicBezTo>
                    <a:pt x="200" y="1"/>
                    <a:pt x="121" y="45"/>
                    <a:pt x="69" y="117"/>
                  </a:cubicBezTo>
                  <a:cubicBezTo>
                    <a:pt x="12" y="198"/>
                    <a:pt x="0" y="301"/>
                    <a:pt x="35" y="393"/>
                  </a:cubicBezTo>
                  <a:lnTo>
                    <a:pt x="6665" y="16619"/>
                  </a:lnTo>
                  <a:cubicBezTo>
                    <a:pt x="6700" y="16700"/>
                    <a:pt x="6769" y="16757"/>
                    <a:pt x="6861" y="16780"/>
                  </a:cubicBezTo>
                  <a:cubicBezTo>
                    <a:pt x="6884" y="16792"/>
                    <a:pt x="6907" y="16792"/>
                    <a:pt x="6930" y="16792"/>
                  </a:cubicBezTo>
                  <a:cubicBezTo>
                    <a:pt x="6999" y="16792"/>
                    <a:pt x="7056" y="16780"/>
                    <a:pt x="7114" y="16746"/>
                  </a:cubicBezTo>
                  <a:lnTo>
                    <a:pt x="18329" y="7920"/>
                  </a:lnTo>
                  <a:cubicBezTo>
                    <a:pt x="18569" y="7736"/>
                    <a:pt x="18395" y="7404"/>
                    <a:pt x="18156" y="7404"/>
                  </a:cubicBezTo>
                  <a:cubicBezTo>
                    <a:pt x="18098" y="7404"/>
                    <a:pt x="18035" y="7424"/>
                    <a:pt x="17973" y="7472"/>
                  </a:cubicBezTo>
                  <a:lnTo>
                    <a:pt x="7056" y="16056"/>
                  </a:lnTo>
                  <a:lnTo>
                    <a:pt x="736" y="600"/>
                  </a:lnTo>
                  <a:lnTo>
                    <a:pt x="25213" y="1910"/>
                  </a:lnTo>
                  <a:cubicBezTo>
                    <a:pt x="25217" y="1910"/>
                    <a:pt x="25220" y="1910"/>
                    <a:pt x="25224" y="1910"/>
                  </a:cubicBezTo>
                  <a:cubicBezTo>
                    <a:pt x="25593" y="1910"/>
                    <a:pt x="25623" y="1347"/>
                    <a:pt x="25247" y="1336"/>
                  </a:cubicBezTo>
                  <a:lnTo>
                    <a:pt x="322" y="3"/>
                  </a:lnTo>
                  <a:cubicBezTo>
                    <a:pt x="311" y="1"/>
                    <a:pt x="301" y="1"/>
                    <a:pt x="2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5;p63">
              <a:extLst>
                <a:ext uri="{FF2B5EF4-FFF2-40B4-BE49-F238E27FC236}">
                  <a16:creationId xmlns:a16="http://schemas.microsoft.com/office/drawing/2014/main" id="{5BB54695-8B4D-484B-84B4-3D806D8B5239}"/>
                </a:ext>
              </a:extLst>
            </p:cNvPr>
            <p:cNvSpPr/>
            <p:nvPr/>
          </p:nvSpPr>
          <p:spPr>
            <a:xfrm>
              <a:off x="2582450" y="5237200"/>
              <a:ext cx="349450" cy="124475"/>
            </a:xfrm>
            <a:custGeom>
              <a:avLst/>
              <a:gdLst/>
              <a:ahLst/>
              <a:cxnLst/>
              <a:rect l="l" t="t" r="r" b="b"/>
              <a:pathLst>
                <a:path w="13978" h="4979" extrusionOk="0">
                  <a:moveTo>
                    <a:pt x="406" y="1"/>
                  </a:moveTo>
                  <a:cubicBezTo>
                    <a:pt x="115" y="1"/>
                    <a:pt x="0" y="440"/>
                    <a:pt x="314" y="555"/>
                  </a:cubicBezTo>
                  <a:lnTo>
                    <a:pt x="13483" y="4967"/>
                  </a:lnTo>
                  <a:cubicBezTo>
                    <a:pt x="13506" y="4979"/>
                    <a:pt x="13541" y="4979"/>
                    <a:pt x="13575" y="4979"/>
                  </a:cubicBezTo>
                  <a:cubicBezTo>
                    <a:pt x="13897" y="4979"/>
                    <a:pt x="13977" y="4519"/>
                    <a:pt x="13667" y="4416"/>
                  </a:cubicBezTo>
                  <a:lnTo>
                    <a:pt x="498" y="14"/>
                  </a:lnTo>
                  <a:cubicBezTo>
                    <a:pt x="466" y="5"/>
                    <a:pt x="435" y="1"/>
                    <a:pt x="40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6;p63">
              <a:extLst>
                <a:ext uri="{FF2B5EF4-FFF2-40B4-BE49-F238E27FC236}">
                  <a16:creationId xmlns:a16="http://schemas.microsoft.com/office/drawing/2014/main" id="{712FF065-1493-4DCB-B78E-4565E5E1A74D}"/>
                </a:ext>
              </a:extLst>
            </p:cNvPr>
            <p:cNvSpPr/>
            <p:nvPr/>
          </p:nvSpPr>
          <p:spPr>
            <a:xfrm>
              <a:off x="5501400" y="3507475"/>
              <a:ext cx="308275" cy="160050"/>
            </a:xfrm>
            <a:custGeom>
              <a:avLst/>
              <a:gdLst/>
              <a:ahLst/>
              <a:cxnLst/>
              <a:rect l="l" t="t" r="r" b="b"/>
              <a:pathLst>
                <a:path w="12331" h="6402" extrusionOk="0">
                  <a:moveTo>
                    <a:pt x="0" y="1"/>
                  </a:moveTo>
                  <a:lnTo>
                    <a:pt x="12331" y="6402"/>
                  </a:lnTo>
                  <a:lnTo>
                    <a:pt x="12331" y="6402"/>
                  </a:lnTo>
                  <a:lnTo>
                    <a:pt x="11837" y="159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77;p63">
              <a:extLst>
                <a:ext uri="{FF2B5EF4-FFF2-40B4-BE49-F238E27FC236}">
                  <a16:creationId xmlns:a16="http://schemas.microsoft.com/office/drawing/2014/main" id="{933D74FB-BE36-44BC-BB73-A66ABCE22CD8}"/>
                </a:ext>
              </a:extLst>
            </p:cNvPr>
            <p:cNvSpPr/>
            <p:nvPr/>
          </p:nvSpPr>
          <p:spPr>
            <a:xfrm>
              <a:off x="5501400" y="3314700"/>
              <a:ext cx="739225" cy="424650"/>
            </a:xfrm>
            <a:custGeom>
              <a:avLst/>
              <a:gdLst/>
              <a:ahLst/>
              <a:cxnLst/>
              <a:rect l="l" t="t" r="r" b="b"/>
              <a:pathLst>
                <a:path w="29569" h="16986" extrusionOk="0">
                  <a:moveTo>
                    <a:pt x="11285" y="1"/>
                  </a:moveTo>
                  <a:lnTo>
                    <a:pt x="0" y="7712"/>
                  </a:lnTo>
                  <a:lnTo>
                    <a:pt x="11837" y="9309"/>
                  </a:lnTo>
                  <a:lnTo>
                    <a:pt x="29568" y="16986"/>
                  </a:lnTo>
                  <a:lnTo>
                    <a:pt x="11285"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78;p63">
              <a:extLst>
                <a:ext uri="{FF2B5EF4-FFF2-40B4-BE49-F238E27FC236}">
                  <a16:creationId xmlns:a16="http://schemas.microsoft.com/office/drawing/2014/main" id="{2C915281-F6A8-46EE-889D-AE5BF8B8E512}"/>
                </a:ext>
              </a:extLst>
            </p:cNvPr>
            <p:cNvSpPr/>
            <p:nvPr/>
          </p:nvSpPr>
          <p:spPr>
            <a:xfrm>
              <a:off x="5797300" y="3547425"/>
              <a:ext cx="443325" cy="355100"/>
            </a:xfrm>
            <a:custGeom>
              <a:avLst/>
              <a:gdLst/>
              <a:ahLst/>
              <a:cxnLst/>
              <a:rect l="l" t="t" r="r" b="b"/>
              <a:pathLst>
                <a:path w="17733" h="14204" extrusionOk="0">
                  <a:moveTo>
                    <a:pt x="1" y="0"/>
                  </a:moveTo>
                  <a:lnTo>
                    <a:pt x="495" y="4804"/>
                  </a:lnTo>
                  <a:lnTo>
                    <a:pt x="1472" y="14204"/>
                  </a:lnTo>
                  <a:lnTo>
                    <a:pt x="17732" y="767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79;p63">
              <a:extLst>
                <a:ext uri="{FF2B5EF4-FFF2-40B4-BE49-F238E27FC236}">
                  <a16:creationId xmlns:a16="http://schemas.microsoft.com/office/drawing/2014/main" id="{CE924DEE-C091-474D-93E2-9946500A5FFE}"/>
                </a:ext>
              </a:extLst>
            </p:cNvPr>
            <p:cNvSpPr/>
            <p:nvPr/>
          </p:nvSpPr>
          <p:spPr>
            <a:xfrm>
              <a:off x="5761400" y="3064200"/>
              <a:ext cx="479225" cy="675150"/>
            </a:xfrm>
            <a:custGeom>
              <a:avLst/>
              <a:gdLst/>
              <a:ahLst/>
              <a:cxnLst/>
              <a:rect l="l" t="t" r="r" b="b"/>
              <a:pathLst>
                <a:path w="19169" h="27006" extrusionOk="0">
                  <a:moveTo>
                    <a:pt x="0" y="0"/>
                  </a:moveTo>
                  <a:lnTo>
                    <a:pt x="885" y="10021"/>
                  </a:lnTo>
                  <a:lnTo>
                    <a:pt x="19168" y="270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0;p63">
              <a:extLst>
                <a:ext uri="{FF2B5EF4-FFF2-40B4-BE49-F238E27FC236}">
                  <a16:creationId xmlns:a16="http://schemas.microsoft.com/office/drawing/2014/main" id="{AF814E24-6738-413A-B153-EC4316923723}"/>
                </a:ext>
              </a:extLst>
            </p:cNvPr>
            <p:cNvSpPr/>
            <p:nvPr/>
          </p:nvSpPr>
          <p:spPr>
            <a:xfrm>
              <a:off x="5491925" y="3057275"/>
              <a:ext cx="758175" cy="689550"/>
            </a:xfrm>
            <a:custGeom>
              <a:avLst/>
              <a:gdLst/>
              <a:ahLst/>
              <a:cxnLst/>
              <a:rect l="l" t="t" r="r" b="b"/>
              <a:pathLst>
                <a:path w="30327" h="27582" extrusionOk="0">
                  <a:moveTo>
                    <a:pt x="11159" y="1311"/>
                  </a:moveTo>
                  <a:lnTo>
                    <a:pt x="29120" y="26616"/>
                  </a:lnTo>
                  <a:lnTo>
                    <a:pt x="12331" y="19353"/>
                  </a:lnTo>
                  <a:cubicBezTo>
                    <a:pt x="12308" y="19342"/>
                    <a:pt x="12273" y="19330"/>
                    <a:pt x="12250" y="19330"/>
                  </a:cubicBezTo>
                  <a:lnTo>
                    <a:pt x="1161" y="17836"/>
                  </a:lnTo>
                  <a:lnTo>
                    <a:pt x="11825" y="10539"/>
                  </a:lnTo>
                  <a:cubicBezTo>
                    <a:pt x="11905" y="10482"/>
                    <a:pt x="11951" y="10378"/>
                    <a:pt x="11940" y="10275"/>
                  </a:cubicBezTo>
                  <a:lnTo>
                    <a:pt x="11159" y="1311"/>
                  </a:lnTo>
                  <a:close/>
                  <a:moveTo>
                    <a:pt x="10791" y="1"/>
                  </a:moveTo>
                  <a:cubicBezTo>
                    <a:pt x="10634" y="1"/>
                    <a:pt x="10481" y="125"/>
                    <a:pt x="10504" y="312"/>
                  </a:cubicBezTo>
                  <a:lnTo>
                    <a:pt x="11365" y="10160"/>
                  </a:lnTo>
                  <a:lnTo>
                    <a:pt x="219" y="17779"/>
                  </a:lnTo>
                  <a:cubicBezTo>
                    <a:pt x="0" y="17928"/>
                    <a:pt x="81" y="18262"/>
                    <a:pt x="345" y="18296"/>
                  </a:cubicBezTo>
                  <a:lnTo>
                    <a:pt x="12135" y="19893"/>
                  </a:lnTo>
                  <a:lnTo>
                    <a:pt x="29844" y="27547"/>
                  </a:lnTo>
                  <a:cubicBezTo>
                    <a:pt x="29878" y="27570"/>
                    <a:pt x="29913" y="27570"/>
                    <a:pt x="29947" y="27581"/>
                  </a:cubicBezTo>
                  <a:lnTo>
                    <a:pt x="29959" y="27581"/>
                  </a:lnTo>
                  <a:cubicBezTo>
                    <a:pt x="30189" y="27581"/>
                    <a:pt x="30327" y="27317"/>
                    <a:pt x="30189" y="27122"/>
                  </a:cubicBezTo>
                  <a:lnTo>
                    <a:pt x="11021" y="116"/>
                  </a:lnTo>
                  <a:cubicBezTo>
                    <a:pt x="10961" y="36"/>
                    <a:pt x="10875" y="1"/>
                    <a:pt x="107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1;p63">
              <a:extLst>
                <a:ext uri="{FF2B5EF4-FFF2-40B4-BE49-F238E27FC236}">
                  <a16:creationId xmlns:a16="http://schemas.microsoft.com/office/drawing/2014/main" id="{BEA72542-47D2-45A8-A689-6293C8564A8A}"/>
                </a:ext>
              </a:extLst>
            </p:cNvPr>
            <p:cNvSpPr/>
            <p:nvPr/>
          </p:nvSpPr>
          <p:spPr>
            <a:xfrm>
              <a:off x="5773275" y="3307450"/>
              <a:ext cx="476250" cy="602275"/>
            </a:xfrm>
            <a:custGeom>
              <a:avLst/>
              <a:gdLst/>
              <a:ahLst/>
              <a:cxnLst/>
              <a:rect l="l" t="t" r="r" b="b"/>
              <a:pathLst>
                <a:path w="19050" h="24091" extrusionOk="0">
                  <a:moveTo>
                    <a:pt x="413" y="1"/>
                  </a:moveTo>
                  <a:cubicBezTo>
                    <a:pt x="189" y="1"/>
                    <a:pt x="0" y="304"/>
                    <a:pt x="215" y="509"/>
                  </a:cubicBezTo>
                  <a:lnTo>
                    <a:pt x="18176" y="17184"/>
                  </a:lnTo>
                  <a:lnTo>
                    <a:pt x="2674" y="23389"/>
                  </a:lnTo>
                  <a:lnTo>
                    <a:pt x="1249" y="9576"/>
                  </a:lnTo>
                  <a:cubicBezTo>
                    <a:pt x="1228" y="9401"/>
                    <a:pt x="1094" y="9319"/>
                    <a:pt x="960" y="9319"/>
                  </a:cubicBezTo>
                  <a:cubicBezTo>
                    <a:pt x="804" y="9319"/>
                    <a:pt x="650" y="9430"/>
                    <a:pt x="674" y="9634"/>
                  </a:cubicBezTo>
                  <a:lnTo>
                    <a:pt x="2145" y="23826"/>
                  </a:lnTo>
                  <a:cubicBezTo>
                    <a:pt x="2157" y="23918"/>
                    <a:pt x="2203" y="23998"/>
                    <a:pt x="2283" y="24044"/>
                  </a:cubicBezTo>
                  <a:cubicBezTo>
                    <a:pt x="2329" y="24067"/>
                    <a:pt x="2375" y="24090"/>
                    <a:pt x="2433" y="24090"/>
                  </a:cubicBezTo>
                  <a:cubicBezTo>
                    <a:pt x="2467" y="24090"/>
                    <a:pt x="2502" y="24079"/>
                    <a:pt x="2536" y="24067"/>
                  </a:cubicBezTo>
                  <a:lnTo>
                    <a:pt x="18808" y="17551"/>
                  </a:lnTo>
                  <a:cubicBezTo>
                    <a:pt x="19004" y="17471"/>
                    <a:pt x="19050" y="17207"/>
                    <a:pt x="18900" y="17069"/>
                  </a:cubicBezTo>
                  <a:lnTo>
                    <a:pt x="606" y="84"/>
                  </a:lnTo>
                  <a:cubicBezTo>
                    <a:pt x="544" y="25"/>
                    <a:pt x="477" y="1"/>
                    <a:pt x="4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2;p63">
              <a:extLst>
                <a:ext uri="{FF2B5EF4-FFF2-40B4-BE49-F238E27FC236}">
                  <a16:creationId xmlns:a16="http://schemas.microsoft.com/office/drawing/2014/main" id="{8C855331-0AC0-45C5-971B-CC688F92D288}"/>
                </a:ext>
              </a:extLst>
            </p:cNvPr>
            <p:cNvSpPr/>
            <p:nvPr/>
          </p:nvSpPr>
          <p:spPr>
            <a:xfrm>
              <a:off x="5491075" y="3500650"/>
              <a:ext cx="328675" cy="174350"/>
            </a:xfrm>
            <a:custGeom>
              <a:avLst/>
              <a:gdLst/>
              <a:ahLst/>
              <a:cxnLst/>
              <a:rect l="l" t="t" r="r" b="b"/>
              <a:pathLst>
                <a:path w="13147" h="6974" extrusionOk="0">
                  <a:moveTo>
                    <a:pt x="418" y="0"/>
                  </a:moveTo>
                  <a:cubicBezTo>
                    <a:pt x="156" y="0"/>
                    <a:pt x="0" y="380"/>
                    <a:pt x="287" y="538"/>
                  </a:cubicBezTo>
                  <a:lnTo>
                    <a:pt x="12606" y="6939"/>
                  </a:lnTo>
                  <a:cubicBezTo>
                    <a:pt x="12652" y="6962"/>
                    <a:pt x="12698" y="6973"/>
                    <a:pt x="12744" y="6973"/>
                  </a:cubicBezTo>
                  <a:cubicBezTo>
                    <a:pt x="13043" y="6973"/>
                    <a:pt x="13146" y="6560"/>
                    <a:pt x="12882" y="6422"/>
                  </a:cubicBezTo>
                  <a:lnTo>
                    <a:pt x="551" y="33"/>
                  </a:lnTo>
                  <a:cubicBezTo>
                    <a:pt x="505" y="10"/>
                    <a:pt x="460" y="0"/>
                    <a:pt x="41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83;p63">
              <a:extLst>
                <a:ext uri="{FF2B5EF4-FFF2-40B4-BE49-F238E27FC236}">
                  <a16:creationId xmlns:a16="http://schemas.microsoft.com/office/drawing/2014/main" id="{4B9C0273-D4B5-4B59-BCD3-70EE68FD2B99}"/>
                </a:ext>
              </a:extLst>
            </p:cNvPr>
            <p:cNvSpPr/>
            <p:nvPr/>
          </p:nvSpPr>
          <p:spPr>
            <a:xfrm>
              <a:off x="1168475" y="1291975"/>
              <a:ext cx="1304050" cy="1080625"/>
            </a:xfrm>
            <a:custGeom>
              <a:avLst/>
              <a:gdLst/>
              <a:ahLst/>
              <a:cxnLst/>
              <a:rect l="l" t="t" r="r" b="b"/>
              <a:pathLst>
                <a:path w="52162" h="43225" extrusionOk="0">
                  <a:moveTo>
                    <a:pt x="47031" y="0"/>
                  </a:moveTo>
                  <a:cubicBezTo>
                    <a:pt x="46335" y="0"/>
                    <a:pt x="45589" y="147"/>
                    <a:pt x="44818" y="457"/>
                  </a:cubicBezTo>
                  <a:lnTo>
                    <a:pt x="6241" y="15879"/>
                  </a:lnTo>
                  <a:cubicBezTo>
                    <a:pt x="2724" y="17292"/>
                    <a:pt x="1" y="21544"/>
                    <a:pt x="162" y="25382"/>
                  </a:cubicBezTo>
                  <a:lnTo>
                    <a:pt x="690" y="38356"/>
                  </a:lnTo>
                  <a:cubicBezTo>
                    <a:pt x="816" y="41355"/>
                    <a:pt x="2660" y="43225"/>
                    <a:pt x="5138" y="43225"/>
                  </a:cubicBezTo>
                  <a:cubicBezTo>
                    <a:pt x="5832" y="43225"/>
                    <a:pt x="6575" y="43078"/>
                    <a:pt x="7344" y="42769"/>
                  </a:cubicBezTo>
                  <a:lnTo>
                    <a:pt x="35108" y="31657"/>
                  </a:lnTo>
                  <a:cubicBezTo>
                    <a:pt x="36448" y="32603"/>
                    <a:pt x="38107" y="33059"/>
                    <a:pt x="39960" y="33059"/>
                  </a:cubicBezTo>
                  <a:cubicBezTo>
                    <a:pt x="41730" y="33059"/>
                    <a:pt x="43676" y="32643"/>
                    <a:pt x="45692" y="31841"/>
                  </a:cubicBezTo>
                  <a:cubicBezTo>
                    <a:pt x="46094" y="31680"/>
                    <a:pt x="46496" y="31496"/>
                    <a:pt x="46910" y="31312"/>
                  </a:cubicBezTo>
                  <a:cubicBezTo>
                    <a:pt x="44301" y="31163"/>
                    <a:pt x="43037" y="30013"/>
                    <a:pt x="42462" y="28726"/>
                  </a:cubicBezTo>
                  <a:lnTo>
                    <a:pt x="45921" y="27336"/>
                  </a:lnTo>
                  <a:cubicBezTo>
                    <a:pt x="49438" y="25934"/>
                    <a:pt x="52161" y="21682"/>
                    <a:pt x="52012" y="17844"/>
                  </a:cubicBezTo>
                  <a:lnTo>
                    <a:pt x="51472" y="4858"/>
                  </a:lnTo>
                  <a:cubicBezTo>
                    <a:pt x="51355" y="1862"/>
                    <a:pt x="49509" y="0"/>
                    <a:pt x="47031"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4;p63">
              <a:extLst>
                <a:ext uri="{FF2B5EF4-FFF2-40B4-BE49-F238E27FC236}">
                  <a16:creationId xmlns:a16="http://schemas.microsoft.com/office/drawing/2014/main" id="{1F4D6689-AA8B-422C-8505-0D884AE402CC}"/>
                </a:ext>
              </a:extLst>
            </p:cNvPr>
            <p:cNvSpPr/>
            <p:nvPr/>
          </p:nvSpPr>
          <p:spPr>
            <a:xfrm>
              <a:off x="1161300" y="1284775"/>
              <a:ext cx="1318700" cy="1094850"/>
            </a:xfrm>
            <a:custGeom>
              <a:avLst/>
              <a:gdLst/>
              <a:ahLst/>
              <a:cxnLst/>
              <a:rect l="l" t="t" r="r" b="b"/>
              <a:pathLst>
                <a:path w="52748" h="43794" extrusionOk="0">
                  <a:moveTo>
                    <a:pt x="47325" y="571"/>
                  </a:moveTo>
                  <a:cubicBezTo>
                    <a:pt x="48126" y="571"/>
                    <a:pt x="48868" y="780"/>
                    <a:pt x="49506" y="1193"/>
                  </a:cubicBezTo>
                  <a:cubicBezTo>
                    <a:pt x="50713" y="1975"/>
                    <a:pt x="51403" y="3377"/>
                    <a:pt x="51483" y="5158"/>
                  </a:cubicBezTo>
                  <a:lnTo>
                    <a:pt x="52012" y="18132"/>
                  </a:lnTo>
                  <a:cubicBezTo>
                    <a:pt x="52161" y="21855"/>
                    <a:pt x="49518" y="25992"/>
                    <a:pt x="46105" y="27360"/>
                  </a:cubicBezTo>
                  <a:lnTo>
                    <a:pt x="42646" y="28739"/>
                  </a:lnTo>
                  <a:cubicBezTo>
                    <a:pt x="42577" y="28773"/>
                    <a:pt x="42520" y="28831"/>
                    <a:pt x="42485" y="28900"/>
                  </a:cubicBezTo>
                  <a:cubicBezTo>
                    <a:pt x="42451" y="28968"/>
                    <a:pt x="42451" y="29049"/>
                    <a:pt x="42485" y="29129"/>
                  </a:cubicBezTo>
                  <a:cubicBezTo>
                    <a:pt x="43129" y="30554"/>
                    <a:pt x="44358" y="31439"/>
                    <a:pt x="46128" y="31761"/>
                  </a:cubicBezTo>
                  <a:lnTo>
                    <a:pt x="45875" y="31853"/>
                  </a:lnTo>
                  <a:cubicBezTo>
                    <a:pt x="43857" y="32664"/>
                    <a:pt x="41952" y="33069"/>
                    <a:pt x="40242" y="33069"/>
                  </a:cubicBezTo>
                  <a:cubicBezTo>
                    <a:pt x="38437" y="33069"/>
                    <a:pt x="36847" y="32618"/>
                    <a:pt x="35567" y="31715"/>
                  </a:cubicBezTo>
                  <a:cubicBezTo>
                    <a:pt x="35517" y="31679"/>
                    <a:pt x="35458" y="31661"/>
                    <a:pt x="35398" y="31661"/>
                  </a:cubicBezTo>
                  <a:cubicBezTo>
                    <a:pt x="35362" y="31661"/>
                    <a:pt x="35326" y="31668"/>
                    <a:pt x="35291" y="31680"/>
                  </a:cubicBezTo>
                  <a:lnTo>
                    <a:pt x="7528" y="42781"/>
                  </a:lnTo>
                  <a:cubicBezTo>
                    <a:pt x="6806" y="43074"/>
                    <a:pt x="6096" y="43219"/>
                    <a:pt x="5427" y="43219"/>
                  </a:cubicBezTo>
                  <a:cubicBezTo>
                    <a:pt x="4625" y="43219"/>
                    <a:pt x="3880" y="43011"/>
                    <a:pt x="3241" y="42598"/>
                  </a:cubicBezTo>
                  <a:cubicBezTo>
                    <a:pt x="2035" y="41828"/>
                    <a:pt x="1334" y="40414"/>
                    <a:pt x="1265" y="38633"/>
                  </a:cubicBezTo>
                  <a:lnTo>
                    <a:pt x="736" y="25659"/>
                  </a:lnTo>
                  <a:cubicBezTo>
                    <a:pt x="587" y="21936"/>
                    <a:pt x="3230" y="17799"/>
                    <a:pt x="6643" y="16443"/>
                  </a:cubicBezTo>
                  <a:lnTo>
                    <a:pt x="45220" y="1009"/>
                  </a:lnTo>
                  <a:cubicBezTo>
                    <a:pt x="45947" y="717"/>
                    <a:pt x="46657" y="571"/>
                    <a:pt x="47325" y="571"/>
                  </a:cubicBezTo>
                  <a:close/>
                  <a:moveTo>
                    <a:pt x="47323" y="1"/>
                  </a:moveTo>
                  <a:cubicBezTo>
                    <a:pt x="46580" y="1"/>
                    <a:pt x="45797" y="161"/>
                    <a:pt x="45002" y="481"/>
                  </a:cubicBezTo>
                  <a:lnTo>
                    <a:pt x="6424" y="15902"/>
                  </a:lnTo>
                  <a:cubicBezTo>
                    <a:pt x="2805" y="17350"/>
                    <a:pt x="1" y="21740"/>
                    <a:pt x="161" y="25682"/>
                  </a:cubicBezTo>
                  <a:lnTo>
                    <a:pt x="690" y="38656"/>
                  </a:lnTo>
                  <a:cubicBezTo>
                    <a:pt x="770" y="40632"/>
                    <a:pt x="1563" y="42195"/>
                    <a:pt x="2919" y="43080"/>
                  </a:cubicBezTo>
                  <a:cubicBezTo>
                    <a:pt x="3650" y="43541"/>
                    <a:pt x="4491" y="43793"/>
                    <a:pt x="5355" y="43793"/>
                  </a:cubicBezTo>
                  <a:cubicBezTo>
                    <a:pt x="5375" y="43793"/>
                    <a:pt x="5394" y="43793"/>
                    <a:pt x="5413" y="43793"/>
                  </a:cubicBezTo>
                  <a:cubicBezTo>
                    <a:pt x="6218" y="43781"/>
                    <a:pt x="6999" y="43620"/>
                    <a:pt x="7734" y="43322"/>
                  </a:cubicBezTo>
                  <a:lnTo>
                    <a:pt x="35360" y="32278"/>
                  </a:lnTo>
                  <a:cubicBezTo>
                    <a:pt x="36718" y="33189"/>
                    <a:pt x="38377" y="33646"/>
                    <a:pt x="40245" y="33646"/>
                  </a:cubicBezTo>
                  <a:cubicBezTo>
                    <a:pt x="42029" y="33646"/>
                    <a:pt x="44005" y="33229"/>
                    <a:pt x="46093" y="32393"/>
                  </a:cubicBezTo>
                  <a:cubicBezTo>
                    <a:pt x="46507" y="32232"/>
                    <a:pt x="46921" y="32048"/>
                    <a:pt x="47323" y="31853"/>
                  </a:cubicBezTo>
                  <a:cubicBezTo>
                    <a:pt x="47599" y="31726"/>
                    <a:pt x="47518" y="31324"/>
                    <a:pt x="47220" y="31313"/>
                  </a:cubicBezTo>
                  <a:cubicBezTo>
                    <a:pt x="45232" y="31198"/>
                    <a:pt x="43864" y="30474"/>
                    <a:pt x="43140" y="29164"/>
                  </a:cubicBezTo>
                  <a:lnTo>
                    <a:pt x="46312" y="27900"/>
                  </a:lnTo>
                  <a:cubicBezTo>
                    <a:pt x="49932" y="26452"/>
                    <a:pt x="52747" y="22062"/>
                    <a:pt x="52575" y="18120"/>
                  </a:cubicBezTo>
                  <a:lnTo>
                    <a:pt x="52046" y="5135"/>
                  </a:lnTo>
                  <a:cubicBezTo>
                    <a:pt x="51977" y="3170"/>
                    <a:pt x="51173" y="1595"/>
                    <a:pt x="49817" y="722"/>
                  </a:cubicBezTo>
                  <a:cubicBezTo>
                    <a:pt x="49083" y="241"/>
                    <a:pt x="48233" y="1"/>
                    <a:pt x="4732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5;p63">
              <a:extLst>
                <a:ext uri="{FF2B5EF4-FFF2-40B4-BE49-F238E27FC236}">
                  <a16:creationId xmlns:a16="http://schemas.microsoft.com/office/drawing/2014/main" id="{FD8262D9-7561-4973-B5EB-5F52DD4E9CFD}"/>
                </a:ext>
              </a:extLst>
            </p:cNvPr>
            <p:cNvSpPr/>
            <p:nvPr/>
          </p:nvSpPr>
          <p:spPr>
            <a:xfrm>
              <a:off x="2095000" y="1672475"/>
              <a:ext cx="125850" cy="142350"/>
            </a:xfrm>
            <a:custGeom>
              <a:avLst/>
              <a:gdLst/>
              <a:ahLst/>
              <a:cxnLst/>
              <a:rect l="l" t="t" r="r" b="b"/>
              <a:pathLst>
                <a:path w="5034" h="5694" extrusionOk="0">
                  <a:moveTo>
                    <a:pt x="3258" y="1"/>
                  </a:moveTo>
                  <a:cubicBezTo>
                    <a:pt x="2989" y="1"/>
                    <a:pt x="2701" y="57"/>
                    <a:pt x="2402" y="176"/>
                  </a:cubicBezTo>
                  <a:cubicBezTo>
                    <a:pt x="1058" y="716"/>
                    <a:pt x="0" y="2348"/>
                    <a:pt x="69" y="3830"/>
                  </a:cubicBezTo>
                  <a:cubicBezTo>
                    <a:pt x="114" y="4980"/>
                    <a:pt x="825" y="5694"/>
                    <a:pt x="1775" y="5694"/>
                  </a:cubicBezTo>
                  <a:cubicBezTo>
                    <a:pt x="2041" y="5694"/>
                    <a:pt x="2326" y="5638"/>
                    <a:pt x="2620" y="5520"/>
                  </a:cubicBezTo>
                  <a:cubicBezTo>
                    <a:pt x="3976" y="4980"/>
                    <a:pt x="5034" y="3348"/>
                    <a:pt x="4976" y="1865"/>
                  </a:cubicBezTo>
                  <a:cubicBezTo>
                    <a:pt x="4922" y="709"/>
                    <a:pt x="4212" y="1"/>
                    <a:pt x="3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6;p63">
              <a:extLst>
                <a:ext uri="{FF2B5EF4-FFF2-40B4-BE49-F238E27FC236}">
                  <a16:creationId xmlns:a16="http://schemas.microsoft.com/office/drawing/2014/main" id="{0FBDAEA3-D7F8-438F-A267-1940DE3D4168}"/>
                </a:ext>
              </a:extLst>
            </p:cNvPr>
            <p:cNvSpPr/>
            <p:nvPr/>
          </p:nvSpPr>
          <p:spPr>
            <a:xfrm>
              <a:off x="1871775" y="1761850"/>
              <a:ext cx="125275" cy="142375"/>
            </a:xfrm>
            <a:custGeom>
              <a:avLst/>
              <a:gdLst/>
              <a:ahLst/>
              <a:cxnLst/>
              <a:rect l="l" t="t" r="r" b="b"/>
              <a:pathLst>
                <a:path w="5011" h="5695" extrusionOk="0">
                  <a:moveTo>
                    <a:pt x="3242" y="1"/>
                  </a:moveTo>
                  <a:cubicBezTo>
                    <a:pt x="2974" y="1"/>
                    <a:pt x="2687" y="57"/>
                    <a:pt x="2391" y="175"/>
                  </a:cubicBezTo>
                  <a:cubicBezTo>
                    <a:pt x="1035" y="715"/>
                    <a:pt x="0" y="2370"/>
                    <a:pt x="46" y="3841"/>
                  </a:cubicBezTo>
                  <a:cubicBezTo>
                    <a:pt x="91" y="4988"/>
                    <a:pt x="799" y="5694"/>
                    <a:pt x="1752" y="5694"/>
                  </a:cubicBezTo>
                  <a:cubicBezTo>
                    <a:pt x="2021" y="5694"/>
                    <a:pt x="2310" y="5638"/>
                    <a:pt x="2609" y="5519"/>
                  </a:cubicBezTo>
                  <a:cubicBezTo>
                    <a:pt x="3965" y="4979"/>
                    <a:pt x="5011" y="3347"/>
                    <a:pt x="4953" y="1864"/>
                  </a:cubicBezTo>
                  <a:cubicBezTo>
                    <a:pt x="4908" y="715"/>
                    <a:pt x="4197" y="1"/>
                    <a:pt x="3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7;p63">
              <a:extLst>
                <a:ext uri="{FF2B5EF4-FFF2-40B4-BE49-F238E27FC236}">
                  <a16:creationId xmlns:a16="http://schemas.microsoft.com/office/drawing/2014/main" id="{8AE88A20-2C05-4EC1-999B-5FBA6B1ADC2B}"/>
                </a:ext>
              </a:extLst>
            </p:cNvPr>
            <p:cNvSpPr/>
            <p:nvPr/>
          </p:nvSpPr>
          <p:spPr>
            <a:xfrm>
              <a:off x="1647675" y="1851200"/>
              <a:ext cx="125575" cy="142625"/>
            </a:xfrm>
            <a:custGeom>
              <a:avLst/>
              <a:gdLst/>
              <a:ahLst/>
              <a:cxnLst/>
              <a:rect l="l" t="t" r="r" b="b"/>
              <a:pathLst>
                <a:path w="5023" h="5705" extrusionOk="0">
                  <a:moveTo>
                    <a:pt x="3253" y="1"/>
                  </a:moveTo>
                  <a:cubicBezTo>
                    <a:pt x="2985" y="1"/>
                    <a:pt x="2699" y="57"/>
                    <a:pt x="2403" y="175"/>
                  </a:cubicBezTo>
                  <a:cubicBezTo>
                    <a:pt x="1047" y="727"/>
                    <a:pt x="1" y="2358"/>
                    <a:pt x="70" y="3829"/>
                  </a:cubicBezTo>
                  <a:cubicBezTo>
                    <a:pt x="115" y="4988"/>
                    <a:pt x="826" y="5704"/>
                    <a:pt x="1777" y="5704"/>
                  </a:cubicBezTo>
                  <a:cubicBezTo>
                    <a:pt x="2043" y="5704"/>
                    <a:pt x="2327" y="5648"/>
                    <a:pt x="2621" y="5530"/>
                  </a:cubicBezTo>
                  <a:cubicBezTo>
                    <a:pt x="3977" y="4990"/>
                    <a:pt x="5023" y="3358"/>
                    <a:pt x="4965" y="1876"/>
                  </a:cubicBezTo>
                  <a:cubicBezTo>
                    <a:pt x="4920" y="717"/>
                    <a:pt x="4209" y="1"/>
                    <a:pt x="3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8;p63">
              <a:extLst>
                <a:ext uri="{FF2B5EF4-FFF2-40B4-BE49-F238E27FC236}">
                  <a16:creationId xmlns:a16="http://schemas.microsoft.com/office/drawing/2014/main" id="{1EF15C9A-CD0C-4B04-9270-4E4C6D342796}"/>
                </a:ext>
              </a:extLst>
            </p:cNvPr>
            <p:cNvSpPr/>
            <p:nvPr/>
          </p:nvSpPr>
          <p:spPr>
            <a:xfrm>
              <a:off x="1423875" y="1940800"/>
              <a:ext cx="125875" cy="142375"/>
            </a:xfrm>
            <a:custGeom>
              <a:avLst/>
              <a:gdLst/>
              <a:ahLst/>
              <a:cxnLst/>
              <a:rect l="l" t="t" r="r" b="b"/>
              <a:pathLst>
                <a:path w="5035" h="5695" extrusionOk="0">
                  <a:moveTo>
                    <a:pt x="3270" y="1"/>
                  </a:moveTo>
                  <a:cubicBezTo>
                    <a:pt x="3001" y="1"/>
                    <a:pt x="2713" y="57"/>
                    <a:pt x="2414" y="176"/>
                  </a:cubicBezTo>
                  <a:cubicBezTo>
                    <a:pt x="1058" y="716"/>
                    <a:pt x="1" y="2348"/>
                    <a:pt x="70" y="3831"/>
                  </a:cubicBezTo>
                  <a:cubicBezTo>
                    <a:pt x="115" y="4980"/>
                    <a:pt x="833" y="5694"/>
                    <a:pt x="1786" y="5694"/>
                  </a:cubicBezTo>
                  <a:cubicBezTo>
                    <a:pt x="2053" y="5694"/>
                    <a:pt x="2338" y="5638"/>
                    <a:pt x="2632" y="5520"/>
                  </a:cubicBezTo>
                  <a:cubicBezTo>
                    <a:pt x="3988" y="4980"/>
                    <a:pt x="5034" y="3337"/>
                    <a:pt x="4977" y="1866"/>
                  </a:cubicBezTo>
                  <a:cubicBezTo>
                    <a:pt x="4932" y="710"/>
                    <a:pt x="4223" y="1"/>
                    <a:pt x="3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9;p63">
              <a:extLst>
                <a:ext uri="{FF2B5EF4-FFF2-40B4-BE49-F238E27FC236}">
                  <a16:creationId xmlns:a16="http://schemas.microsoft.com/office/drawing/2014/main" id="{CF256045-FE19-4287-83FC-0B6E83CB18CA}"/>
                </a:ext>
              </a:extLst>
            </p:cNvPr>
            <p:cNvSpPr/>
            <p:nvPr/>
          </p:nvSpPr>
          <p:spPr>
            <a:xfrm>
              <a:off x="4688375" y="5140700"/>
              <a:ext cx="378100" cy="317225"/>
            </a:xfrm>
            <a:custGeom>
              <a:avLst/>
              <a:gdLst/>
              <a:ahLst/>
              <a:cxnLst/>
              <a:rect l="l" t="t" r="r" b="b"/>
              <a:pathLst>
                <a:path w="15124" h="12689" extrusionOk="0">
                  <a:moveTo>
                    <a:pt x="10068" y="1"/>
                  </a:moveTo>
                  <a:cubicBezTo>
                    <a:pt x="9972" y="1"/>
                    <a:pt x="9876" y="5"/>
                    <a:pt x="9779" y="13"/>
                  </a:cubicBezTo>
                  <a:cubicBezTo>
                    <a:pt x="8263" y="151"/>
                    <a:pt x="7251" y="1312"/>
                    <a:pt x="7136" y="2829"/>
                  </a:cubicBezTo>
                  <a:cubicBezTo>
                    <a:pt x="6267" y="1497"/>
                    <a:pt x="4825" y="597"/>
                    <a:pt x="3402" y="597"/>
                  </a:cubicBezTo>
                  <a:cubicBezTo>
                    <a:pt x="3302" y="597"/>
                    <a:pt x="3202" y="602"/>
                    <a:pt x="3103" y="611"/>
                  </a:cubicBezTo>
                  <a:cubicBezTo>
                    <a:pt x="1115" y="783"/>
                    <a:pt x="0" y="2702"/>
                    <a:pt x="609" y="4886"/>
                  </a:cubicBezTo>
                  <a:cubicBezTo>
                    <a:pt x="1264" y="7265"/>
                    <a:pt x="3344" y="8885"/>
                    <a:pt x="5079" y="10022"/>
                  </a:cubicBezTo>
                  <a:cubicBezTo>
                    <a:pt x="6286" y="10815"/>
                    <a:pt x="7401" y="11401"/>
                    <a:pt x="7527" y="11470"/>
                  </a:cubicBezTo>
                  <a:lnTo>
                    <a:pt x="9860" y="12689"/>
                  </a:lnTo>
                  <a:lnTo>
                    <a:pt x="11423" y="11126"/>
                  </a:lnTo>
                  <a:cubicBezTo>
                    <a:pt x="11986" y="10563"/>
                    <a:pt x="12503" y="9954"/>
                    <a:pt x="12974" y="9322"/>
                  </a:cubicBezTo>
                  <a:cubicBezTo>
                    <a:pt x="14020" y="7943"/>
                    <a:pt x="15123" y="6046"/>
                    <a:pt x="14468" y="3668"/>
                  </a:cubicBezTo>
                  <a:cubicBezTo>
                    <a:pt x="13889" y="1579"/>
                    <a:pt x="11957" y="1"/>
                    <a:pt x="10068"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90;p63">
              <a:extLst>
                <a:ext uri="{FF2B5EF4-FFF2-40B4-BE49-F238E27FC236}">
                  <a16:creationId xmlns:a16="http://schemas.microsoft.com/office/drawing/2014/main" id="{6FCEBE4D-AA7A-4D10-BB6D-E9708D9C3702}"/>
                </a:ext>
              </a:extLst>
            </p:cNvPr>
            <p:cNvSpPr/>
            <p:nvPr/>
          </p:nvSpPr>
          <p:spPr>
            <a:xfrm>
              <a:off x="4688075" y="5133750"/>
              <a:ext cx="386150" cy="331350"/>
            </a:xfrm>
            <a:custGeom>
              <a:avLst/>
              <a:gdLst/>
              <a:ahLst/>
              <a:cxnLst/>
              <a:rect l="l" t="t" r="r" b="b"/>
              <a:pathLst>
                <a:path w="15446" h="13254" extrusionOk="0">
                  <a:moveTo>
                    <a:pt x="10064" y="569"/>
                  </a:moveTo>
                  <a:cubicBezTo>
                    <a:pt x="11838" y="569"/>
                    <a:pt x="13655" y="2061"/>
                    <a:pt x="14204" y="4026"/>
                  </a:cubicBezTo>
                  <a:cubicBezTo>
                    <a:pt x="14825" y="6290"/>
                    <a:pt x="13768" y="8106"/>
                    <a:pt x="12768" y="9439"/>
                  </a:cubicBezTo>
                  <a:cubicBezTo>
                    <a:pt x="12297" y="10059"/>
                    <a:pt x="11780" y="10645"/>
                    <a:pt x="11239" y="11208"/>
                  </a:cubicBezTo>
                  <a:lnTo>
                    <a:pt x="9826" y="12622"/>
                  </a:lnTo>
                  <a:lnTo>
                    <a:pt x="7677" y="11496"/>
                  </a:lnTo>
                  <a:cubicBezTo>
                    <a:pt x="7654" y="11484"/>
                    <a:pt x="6505" y="10887"/>
                    <a:pt x="5252" y="10059"/>
                  </a:cubicBezTo>
                  <a:cubicBezTo>
                    <a:pt x="3552" y="8944"/>
                    <a:pt x="1529" y="7382"/>
                    <a:pt x="897" y="5095"/>
                  </a:cubicBezTo>
                  <a:cubicBezTo>
                    <a:pt x="610" y="4026"/>
                    <a:pt x="736" y="2992"/>
                    <a:pt x="1253" y="2233"/>
                  </a:cubicBezTo>
                  <a:cubicBezTo>
                    <a:pt x="1690" y="1613"/>
                    <a:pt x="2379" y="1222"/>
                    <a:pt x="3138" y="1176"/>
                  </a:cubicBezTo>
                  <a:lnTo>
                    <a:pt x="3138" y="1165"/>
                  </a:lnTo>
                  <a:cubicBezTo>
                    <a:pt x="3221" y="1158"/>
                    <a:pt x="3304" y="1154"/>
                    <a:pt x="3388" y="1154"/>
                  </a:cubicBezTo>
                  <a:cubicBezTo>
                    <a:pt x="4677" y="1154"/>
                    <a:pt x="6065" y="1973"/>
                    <a:pt x="6907" y="3268"/>
                  </a:cubicBezTo>
                  <a:cubicBezTo>
                    <a:pt x="6962" y="3341"/>
                    <a:pt x="7054" y="3393"/>
                    <a:pt x="7153" y="3393"/>
                  </a:cubicBezTo>
                  <a:cubicBezTo>
                    <a:pt x="7178" y="3393"/>
                    <a:pt x="7204" y="3389"/>
                    <a:pt x="7229" y="3383"/>
                  </a:cubicBezTo>
                  <a:cubicBezTo>
                    <a:pt x="7344" y="3348"/>
                    <a:pt x="7424" y="3245"/>
                    <a:pt x="7436" y="3130"/>
                  </a:cubicBezTo>
                  <a:cubicBezTo>
                    <a:pt x="7551" y="1693"/>
                    <a:pt x="8481" y="693"/>
                    <a:pt x="9814" y="579"/>
                  </a:cubicBezTo>
                  <a:cubicBezTo>
                    <a:pt x="9898" y="572"/>
                    <a:pt x="9981" y="569"/>
                    <a:pt x="10064" y="569"/>
                  </a:cubicBezTo>
                  <a:close/>
                  <a:moveTo>
                    <a:pt x="10085" y="0"/>
                  </a:moveTo>
                  <a:cubicBezTo>
                    <a:pt x="9975" y="0"/>
                    <a:pt x="9866" y="5"/>
                    <a:pt x="9757" y="15"/>
                  </a:cubicBezTo>
                  <a:cubicBezTo>
                    <a:pt x="8412" y="119"/>
                    <a:pt x="7286" y="1084"/>
                    <a:pt x="6976" y="2394"/>
                  </a:cubicBezTo>
                  <a:cubicBezTo>
                    <a:pt x="6022" y="1271"/>
                    <a:pt x="4696" y="587"/>
                    <a:pt x="3405" y="587"/>
                  </a:cubicBezTo>
                  <a:cubicBezTo>
                    <a:pt x="3296" y="587"/>
                    <a:pt x="3188" y="592"/>
                    <a:pt x="3080" y="602"/>
                  </a:cubicBezTo>
                  <a:cubicBezTo>
                    <a:pt x="2161" y="671"/>
                    <a:pt x="1311" y="1153"/>
                    <a:pt x="782" y="1912"/>
                  </a:cubicBezTo>
                  <a:cubicBezTo>
                    <a:pt x="162" y="2808"/>
                    <a:pt x="1" y="4015"/>
                    <a:pt x="345" y="5244"/>
                  </a:cubicBezTo>
                  <a:cubicBezTo>
                    <a:pt x="1023" y="7715"/>
                    <a:pt x="3149" y="9370"/>
                    <a:pt x="4931" y="10542"/>
                  </a:cubicBezTo>
                  <a:cubicBezTo>
                    <a:pt x="6229" y="11392"/>
                    <a:pt x="7401" y="12001"/>
                    <a:pt x="7413" y="12001"/>
                  </a:cubicBezTo>
                  <a:lnTo>
                    <a:pt x="9746" y="13219"/>
                  </a:lnTo>
                  <a:cubicBezTo>
                    <a:pt x="9780" y="13242"/>
                    <a:pt x="9826" y="13254"/>
                    <a:pt x="9872" y="13254"/>
                  </a:cubicBezTo>
                  <a:cubicBezTo>
                    <a:pt x="9952" y="13254"/>
                    <a:pt x="10021" y="13219"/>
                    <a:pt x="10079" y="13173"/>
                  </a:cubicBezTo>
                  <a:lnTo>
                    <a:pt x="11642" y="11611"/>
                  </a:lnTo>
                  <a:cubicBezTo>
                    <a:pt x="12205" y="11036"/>
                    <a:pt x="12733" y="10415"/>
                    <a:pt x="13216" y="9772"/>
                  </a:cubicBezTo>
                  <a:cubicBezTo>
                    <a:pt x="14296" y="8335"/>
                    <a:pt x="15445" y="6370"/>
                    <a:pt x="14744" y="3865"/>
                  </a:cubicBezTo>
                  <a:cubicBezTo>
                    <a:pt x="14145" y="1674"/>
                    <a:pt x="12098" y="0"/>
                    <a:pt x="1008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91;p63">
              <a:extLst>
                <a:ext uri="{FF2B5EF4-FFF2-40B4-BE49-F238E27FC236}">
                  <a16:creationId xmlns:a16="http://schemas.microsoft.com/office/drawing/2014/main" id="{7409F936-51FE-44C3-8EE9-C2F64EC03548}"/>
                </a:ext>
              </a:extLst>
            </p:cNvPr>
            <p:cNvSpPr/>
            <p:nvPr/>
          </p:nvSpPr>
          <p:spPr>
            <a:xfrm>
              <a:off x="2279425" y="631100"/>
              <a:ext cx="378100" cy="317225"/>
            </a:xfrm>
            <a:custGeom>
              <a:avLst/>
              <a:gdLst/>
              <a:ahLst/>
              <a:cxnLst/>
              <a:rect l="l" t="t" r="r" b="b"/>
              <a:pathLst>
                <a:path w="15124" h="12689" extrusionOk="0">
                  <a:moveTo>
                    <a:pt x="5066" y="1"/>
                  </a:moveTo>
                  <a:cubicBezTo>
                    <a:pt x="3167" y="1"/>
                    <a:pt x="1236" y="1579"/>
                    <a:pt x="667" y="3667"/>
                  </a:cubicBezTo>
                  <a:cubicBezTo>
                    <a:pt x="1" y="6046"/>
                    <a:pt x="1116" y="7942"/>
                    <a:pt x="2150" y="9321"/>
                  </a:cubicBezTo>
                  <a:cubicBezTo>
                    <a:pt x="2621" y="9953"/>
                    <a:pt x="3150" y="10551"/>
                    <a:pt x="3701" y="11125"/>
                  </a:cubicBezTo>
                  <a:lnTo>
                    <a:pt x="5264" y="12688"/>
                  </a:lnTo>
                  <a:lnTo>
                    <a:pt x="7597" y="11470"/>
                  </a:lnTo>
                  <a:cubicBezTo>
                    <a:pt x="7723" y="11401"/>
                    <a:pt x="8838" y="10815"/>
                    <a:pt x="10056" y="10022"/>
                  </a:cubicBezTo>
                  <a:cubicBezTo>
                    <a:pt x="11791" y="8885"/>
                    <a:pt x="13860" y="7264"/>
                    <a:pt x="14515" y="4886"/>
                  </a:cubicBezTo>
                  <a:cubicBezTo>
                    <a:pt x="15124" y="2691"/>
                    <a:pt x="14009" y="783"/>
                    <a:pt x="12033" y="599"/>
                  </a:cubicBezTo>
                  <a:cubicBezTo>
                    <a:pt x="11940" y="591"/>
                    <a:pt x="11848" y="588"/>
                    <a:pt x="11756" y="588"/>
                  </a:cubicBezTo>
                  <a:cubicBezTo>
                    <a:pt x="10325" y="588"/>
                    <a:pt x="8873" y="1490"/>
                    <a:pt x="7988" y="2829"/>
                  </a:cubicBezTo>
                  <a:cubicBezTo>
                    <a:pt x="7873" y="1300"/>
                    <a:pt x="6861" y="151"/>
                    <a:pt x="5356" y="13"/>
                  </a:cubicBezTo>
                  <a:cubicBezTo>
                    <a:pt x="5259" y="5"/>
                    <a:pt x="5163" y="1"/>
                    <a:pt x="506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2;p63">
              <a:extLst>
                <a:ext uri="{FF2B5EF4-FFF2-40B4-BE49-F238E27FC236}">
                  <a16:creationId xmlns:a16="http://schemas.microsoft.com/office/drawing/2014/main" id="{7EEFFE9C-0B3C-4020-9F92-196E859757F4}"/>
                </a:ext>
              </a:extLst>
            </p:cNvPr>
            <p:cNvSpPr/>
            <p:nvPr/>
          </p:nvSpPr>
          <p:spPr>
            <a:xfrm>
              <a:off x="2271675" y="623900"/>
              <a:ext cx="386150" cy="331600"/>
            </a:xfrm>
            <a:custGeom>
              <a:avLst/>
              <a:gdLst/>
              <a:ahLst/>
              <a:cxnLst/>
              <a:rect l="l" t="t" r="r" b="b"/>
              <a:pathLst>
                <a:path w="15446" h="13264" extrusionOk="0">
                  <a:moveTo>
                    <a:pt x="5367" y="577"/>
                  </a:moveTo>
                  <a:cubicBezTo>
                    <a:pt x="5459" y="577"/>
                    <a:pt x="5551" y="577"/>
                    <a:pt x="5643" y="588"/>
                  </a:cubicBezTo>
                  <a:cubicBezTo>
                    <a:pt x="6976" y="703"/>
                    <a:pt x="7907" y="1703"/>
                    <a:pt x="8022" y="3128"/>
                  </a:cubicBezTo>
                  <a:cubicBezTo>
                    <a:pt x="8036" y="3296"/>
                    <a:pt x="8170" y="3396"/>
                    <a:pt x="8308" y="3396"/>
                  </a:cubicBezTo>
                  <a:cubicBezTo>
                    <a:pt x="8397" y="3396"/>
                    <a:pt x="8488" y="3355"/>
                    <a:pt x="8550" y="3266"/>
                  </a:cubicBezTo>
                  <a:cubicBezTo>
                    <a:pt x="9391" y="1972"/>
                    <a:pt x="10779" y="1164"/>
                    <a:pt x="12067" y="1164"/>
                  </a:cubicBezTo>
                  <a:cubicBezTo>
                    <a:pt x="12152" y="1164"/>
                    <a:pt x="12236" y="1167"/>
                    <a:pt x="12320" y="1174"/>
                  </a:cubicBezTo>
                  <a:cubicBezTo>
                    <a:pt x="13078" y="1232"/>
                    <a:pt x="13768" y="1623"/>
                    <a:pt x="14204" y="2243"/>
                  </a:cubicBezTo>
                  <a:cubicBezTo>
                    <a:pt x="14721" y="2990"/>
                    <a:pt x="14848" y="4036"/>
                    <a:pt x="14561" y="5093"/>
                  </a:cubicBezTo>
                  <a:cubicBezTo>
                    <a:pt x="13928" y="7380"/>
                    <a:pt x="11894" y="8954"/>
                    <a:pt x="10205" y="10057"/>
                  </a:cubicBezTo>
                  <a:cubicBezTo>
                    <a:pt x="8953" y="10885"/>
                    <a:pt x="7792" y="11494"/>
                    <a:pt x="7780" y="11494"/>
                  </a:cubicBezTo>
                  <a:lnTo>
                    <a:pt x="5632" y="12620"/>
                  </a:lnTo>
                  <a:lnTo>
                    <a:pt x="4218" y="11207"/>
                  </a:lnTo>
                  <a:cubicBezTo>
                    <a:pt x="3666" y="10644"/>
                    <a:pt x="3161" y="10057"/>
                    <a:pt x="2690" y="9437"/>
                  </a:cubicBezTo>
                  <a:cubicBezTo>
                    <a:pt x="1690" y="8104"/>
                    <a:pt x="633" y="6288"/>
                    <a:pt x="1253" y="4024"/>
                  </a:cubicBezTo>
                  <a:cubicBezTo>
                    <a:pt x="1793" y="2071"/>
                    <a:pt x="3598" y="577"/>
                    <a:pt x="5367" y="577"/>
                  </a:cubicBezTo>
                  <a:close/>
                  <a:moveTo>
                    <a:pt x="5368" y="0"/>
                  </a:moveTo>
                  <a:cubicBezTo>
                    <a:pt x="3350" y="0"/>
                    <a:pt x="1302" y="1678"/>
                    <a:pt x="690" y="3875"/>
                  </a:cubicBezTo>
                  <a:cubicBezTo>
                    <a:pt x="1" y="6380"/>
                    <a:pt x="1150" y="8345"/>
                    <a:pt x="2230" y="9782"/>
                  </a:cubicBezTo>
                  <a:cubicBezTo>
                    <a:pt x="2713" y="10425"/>
                    <a:pt x="3241" y="11034"/>
                    <a:pt x="3804" y="11609"/>
                  </a:cubicBezTo>
                  <a:lnTo>
                    <a:pt x="5367" y="13183"/>
                  </a:lnTo>
                  <a:cubicBezTo>
                    <a:pt x="5425" y="13229"/>
                    <a:pt x="5494" y="13264"/>
                    <a:pt x="5574" y="13264"/>
                  </a:cubicBezTo>
                  <a:cubicBezTo>
                    <a:pt x="5620" y="13264"/>
                    <a:pt x="5666" y="13252"/>
                    <a:pt x="5712" y="13229"/>
                  </a:cubicBezTo>
                  <a:lnTo>
                    <a:pt x="8045" y="12011"/>
                  </a:lnTo>
                  <a:cubicBezTo>
                    <a:pt x="8056" y="12011"/>
                    <a:pt x="9217" y="11402"/>
                    <a:pt x="10515" y="10540"/>
                  </a:cubicBezTo>
                  <a:cubicBezTo>
                    <a:pt x="12285" y="9379"/>
                    <a:pt x="14411" y="7725"/>
                    <a:pt x="15101" y="5254"/>
                  </a:cubicBezTo>
                  <a:cubicBezTo>
                    <a:pt x="15445" y="4024"/>
                    <a:pt x="15285" y="2806"/>
                    <a:pt x="14664" y="1910"/>
                  </a:cubicBezTo>
                  <a:cubicBezTo>
                    <a:pt x="14135" y="1151"/>
                    <a:pt x="13285" y="669"/>
                    <a:pt x="12366" y="600"/>
                  </a:cubicBezTo>
                  <a:cubicBezTo>
                    <a:pt x="12265" y="592"/>
                    <a:pt x="12164" y="587"/>
                    <a:pt x="12063" y="587"/>
                  </a:cubicBezTo>
                  <a:cubicBezTo>
                    <a:pt x="10765" y="587"/>
                    <a:pt x="9429" y="1263"/>
                    <a:pt x="8470" y="2404"/>
                  </a:cubicBezTo>
                  <a:cubicBezTo>
                    <a:pt x="8160" y="1082"/>
                    <a:pt x="7034" y="117"/>
                    <a:pt x="5678" y="14"/>
                  </a:cubicBezTo>
                  <a:cubicBezTo>
                    <a:pt x="5574" y="5"/>
                    <a:pt x="5471" y="0"/>
                    <a:pt x="536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93;p63">
              <a:extLst>
                <a:ext uri="{FF2B5EF4-FFF2-40B4-BE49-F238E27FC236}">
                  <a16:creationId xmlns:a16="http://schemas.microsoft.com/office/drawing/2014/main" id="{1DA81048-36E8-46C8-A64C-6416BBC9F20A}"/>
                </a:ext>
              </a:extLst>
            </p:cNvPr>
            <p:cNvSpPr/>
            <p:nvPr/>
          </p:nvSpPr>
          <p:spPr>
            <a:xfrm>
              <a:off x="6055300" y="2509350"/>
              <a:ext cx="394750" cy="310375"/>
            </a:xfrm>
            <a:custGeom>
              <a:avLst/>
              <a:gdLst/>
              <a:ahLst/>
              <a:cxnLst/>
              <a:rect l="l" t="t" r="r" b="b"/>
              <a:pathLst>
                <a:path w="15790" h="12415" extrusionOk="0">
                  <a:moveTo>
                    <a:pt x="5407" y="1"/>
                  </a:moveTo>
                  <a:cubicBezTo>
                    <a:pt x="3616" y="1"/>
                    <a:pt x="1746" y="1233"/>
                    <a:pt x="966" y="3015"/>
                  </a:cubicBezTo>
                  <a:cubicBezTo>
                    <a:pt x="0" y="5244"/>
                    <a:pt x="885" y="7244"/>
                    <a:pt x="1758" y="8726"/>
                  </a:cubicBezTo>
                  <a:cubicBezTo>
                    <a:pt x="2172" y="9404"/>
                    <a:pt x="2620" y="10059"/>
                    <a:pt x="3114" y="10691"/>
                  </a:cubicBezTo>
                  <a:lnTo>
                    <a:pt x="4505" y="12415"/>
                  </a:lnTo>
                  <a:lnTo>
                    <a:pt x="7033" y="11530"/>
                  </a:lnTo>
                  <a:cubicBezTo>
                    <a:pt x="7159" y="11496"/>
                    <a:pt x="8366" y="11059"/>
                    <a:pt x="9699" y="10450"/>
                  </a:cubicBezTo>
                  <a:cubicBezTo>
                    <a:pt x="11607" y="9565"/>
                    <a:pt x="13928" y="8266"/>
                    <a:pt x="14893" y="6037"/>
                  </a:cubicBezTo>
                  <a:cubicBezTo>
                    <a:pt x="15790" y="3980"/>
                    <a:pt x="14893" y="1969"/>
                    <a:pt x="12905" y="1532"/>
                  </a:cubicBezTo>
                  <a:cubicBezTo>
                    <a:pt x="12649" y="1476"/>
                    <a:pt x="12388" y="1450"/>
                    <a:pt x="12125" y="1450"/>
                  </a:cubicBezTo>
                  <a:cubicBezTo>
                    <a:pt x="10816" y="1450"/>
                    <a:pt x="9465" y="2112"/>
                    <a:pt x="8527" y="3164"/>
                  </a:cubicBezTo>
                  <a:cubicBezTo>
                    <a:pt x="8596" y="1670"/>
                    <a:pt x="7711" y="406"/>
                    <a:pt x="6194" y="84"/>
                  </a:cubicBezTo>
                  <a:cubicBezTo>
                    <a:pt x="5936" y="28"/>
                    <a:pt x="5672" y="1"/>
                    <a:pt x="540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4;p63">
              <a:extLst>
                <a:ext uri="{FF2B5EF4-FFF2-40B4-BE49-F238E27FC236}">
                  <a16:creationId xmlns:a16="http://schemas.microsoft.com/office/drawing/2014/main" id="{DBC54199-1A30-43FF-B002-CC62FB4FB00D}"/>
                </a:ext>
              </a:extLst>
            </p:cNvPr>
            <p:cNvSpPr/>
            <p:nvPr/>
          </p:nvSpPr>
          <p:spPr>
            <a:xfrm>
              <a:off x="6047250" y="2502075"/>
              <a:ext cx="399350" cy="325125"/>
            </a:xfrm>
            <a:custGeom>
              <a:avLst/>
              <a:gdLst/>
              <a:ahLst/>
              <a:cxnLst/>
              <a:rect l="l" t="t" r="r" b="b"/>
              <a:pathLst>
                <a:path w="15974" h="13005" extrusionOk="0">
                  <a:moveTo>
                    <a:pt x="5723" y="571"/>
                  </a:moveTo>
                  <a:cubicBezTo>
                    <a:pt x="5976" y="571"/>
                    <a:pt x="6217" y="605"/>
                    <a:pt x="6447" y="651"/>
                  </a:cubicBezTo>
                  <a:cubicBezTo>
                    <a:pt x="7803" y="938"/>
                    <a:pt x="8631" y="2042"/>
                    <a:pt x="8562" y="3444"/>
                  </a:cubicBezTo>
                  <a:cubicBezTo>
                    <a:pt x="8550" y="3570"/>
                    <a:pt x="8619" y="3685"/>
                    <a:pt x="8734" y="3731"/>
                  </a:cubicBezTo>
                  <a:cubicBezTo>
                    <a:pt x="8768" y="3745"/>
                    <a:pt x="8804" y="3751"/>
                    <a:pt x="8839" y="3751"/>
                  </a:cubicBezTo>
                  <a:cubicBezTo>
                    <a:pt x="8920" y="3751"/>
                    <a:pt x="8999" y="3715"/>
                    <a:pt x="9056" y="3650"/>
                  </a:cubicBezTo>
                  <a:cubicBezTo>
                    <a:pt x="9965" y="2636"/>
                    <a:pt x="11256" y="2036"/>
                    <a:pt x="12459" y="2036"/>
                  </a:cubicBezTo>
                  <a:cubicBezTo>
                    <a:pt x="12701" y="2036"/>
                    <a:pt x="12939" y="2061"/>
                    <a:pt x="13170" y="2111"/>
                  </a:cubicBezTo>
                  <a:cubicBezTo>
                    <a:pt x="13940" y="2260"/>
                    <a:pt x="14606" y="2754"/>
                    <a:pt x="14974" y="3455"/>
                  </a:cubicBezTo>
                  <a:cubicBezTo>
                    <a:pt x="15388" y="4248"/>
                    <a:pt x="15376" y="5259"/>
                    <a:pt x="14951" y="6225"/>
                  </a:cubicBezTo>
                  <a:cubicBezTo>
                    <a:pt x="14020" y="8362"/>
                    <a:pt x="11768" y="9626"/>
                    <a:pt x="9906" y="10488"/>
                  </a:cubicBezTo>
                  <a:cubicBezTo>
                    <a:pt x="8516" y="11131"/>
                    <a:pt x="7263" y="11557"/>
                    <a:pt x="7252" y="11557"/>
                  </a:cubicBezTo>
                  <a:lnTo>
                    <a:pt x="4919" y="12373"/>
                  </a:lnTo>
                  <a:lnTo>
                    <a:pt x="3655" y="10798"/>
                  </a:lnTo>
                  <a:cubicBezTo>
                    <a:pt x="3172" y="10189"/>
                    <a:pt x="2724" y="9546"/>
                    <a:pt x="2333" y="8868"/>
                  </a:cubicBezTo>
                  <a:cubicBezTo>
                    <a:pt x="1483" y="7443"/>
                    <a:pt x="632" y="5535"/>
                    <a:pt x="1552" y="3421"/>
                  </a:cubicBezTo>
                  <a:cubicBezTo>
                    <a:pt x="2276" y="1743"/>
                    <a:pt x="4057" y="571"/>
                    <a:pt x="5723" y="571"/>
                  </a:cubicBezTo>
                  <a:close/>
                  <a:moveTo>
                    <a:pt x="5745" y="1"/>
                  </a:moveTo>
                  <a:cubicBezTo>
                    <a:pt x="3845" y="1"/>
                    <a:pt x="1845" y="1308"/>
                    <a:pt x="1023" y="3191"/>
                  </a:cubicBezTo>
                  <a:cubicBezTo>
                    <a:pt x="0" y="5547"/>
                    <a:pt x="920" y="7615"/>
                    <a:pt x="1839" y="9166"/>
                  </a:cubicBezTo>
                  <a:cubicBezTo>
                    <a:pt x="2253" y="9856"/>
                    <a:pt x="2712" y="10522"/>
                    <a:pt x="3207" y="11154"/>
                  </a:cubicBezTo>
                  <a:lnTo>
                    <a:pt x="4597" y="12890"/>
                  </a:lnTo>
                  <a:cubicBezTo>
                    <a:pt x="4655" y="12959"/>
                    <a:pt x="4735" y="12993"/>
                    <a:pt x="4827" y="13005"/>
                  </a:cubicBezTo>
                  <a:cubicBezTo>
                    <a:pt x="4850" y="12993"/>
                    <a:pt x="4884" y="12993"/>
                    <a:pt x="4919" y="12982"/>
                  </a:cubicBezTo>
                  <a:lnTo>
                    <a:pt x="7447" y="12097"/>
                  </a:lnTo>
                  <a:cubicBezTo>
                    <a:pt x="7459" y="12097"/>
                    <a:pt x="8723" y="11660"/>
                    <a:pt x="10148" y="11005"/>
                  </a:cubicBezTo>
                  <a:cubicBezTo>
                    <a:pt x="12101" y="10097"/>
                    <a:pt x="14480" y="8764"/>
                    <a:pt x="15480" y="6443"/>
                  </a:cubicBezTo>
                  <a:cubicBezTo>
                    <a:pt x="15974" y="5328"/>
                    <a:pt x="15974" y="4133"/>
                    <a:pt x="15491" y="3191"/>
                  </a:cubicBezTo>
                  <a:cubicBezTo>
                    <a:pt x="15043" y="2340"/>
                    <a:pt x="14239" y="1731"/>
                    <a:pt x="13285" y="1547"/>
                  </a:cubicBezTo>
                  <a:cubicBezTo>
                    <a:pt x="13010" y="1489"/>
                    <a:pt x="12729" y="1460"/>
                    <a:pt x="12445" y="1460"/>
                  </a:cubicBezTo>
                  <a:cubicBezTo>
                    <a:pt x="11280" y="1460"/>
                    <a:pt x="10072" y="1941"/>
                    <a:pt x="9102" y="2800"/>
                  </a:cubicBezTo>
                  <a:cubicBezTo>
                    <a:pt x="8929" y="1444"/>
                    <a:pt x="7907" y="352"/>
                    <a:pt x="6574" y="88"/>
                  </a:cubicBezTo>
                  <a:cubicBezTo>
                    <a:pt x="6302" y="29"/>
                    <a:pt x="6025" y="1"/>
                    <a:pt x="5745"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5;p63">
              <a:extLst>
                <a:ext uri="{FF2B5EF4-FFF2-40B4-BE49-F238E27FC236}">
                  <a16:creationId xmlns:a16="http://schemas.microsoft.com/office/drawing/2014/main" id="{99DAC129-2F2D-424F-8402-703C2962FAD0}"/>
                </a:ext>
              </a:extLst>
            </p:cNvPr>
            <p:cNvSpPr/>
            <p:nvPr/>
          </p:nvSpPr>
          <p:spPr>
            <a:xfrm>
              <a:off x="5038700" y="705550"/>
              <a:ext cx="315925" cy="308275"/>
            </a:xfrm>
            <a:custGeom>
              <a:avLst/>
              <a:gdLst/>
              <a:ahLst/>
              <a:cxnLst/>
              <a:rect l="l" t="t" r="r" b="b"/>
              <a:pathLst>
                <a:path w="12637" h="12331" extrusionOk="0">
                  <a:moveTo>
                    <a:pt x="1785" y="1"/>
                  </a:moveTo>
                  <a:cubicBezTo>
                    <a:pt x="639" y="1"/>
                    <a:pt x="1" y="992"/>
                    <a:pt x="306" y="2563"/>
                  </a:cubicBezTo>
                  <a:cubicBezTo>
                    <a:pt x="708" y="4688"/>
                    <a:pt x="2386" y="6768"/>
                    <a:pt x="3799" y="8354"/>
                  </a:cubicBezTo>
                  <a:cubicBezTo>
                    <a:pt x="4787" y="9446"/>
                    <a:pt x="5707" y="10354"/>
                    <a:pt x="5810" y="10457"/>
                  </a:cubicBezTo>
                  <a:lnTo>
                    <a:pt x="7718" y="12330"/>
                  </a:lnTo>
                  <a:lnTo>
                    <a:pt x="9154" y="11710"/>
                  </a:lnTo>
                  <a:cubicBezTo>
                    <a:pt x="9660" y="11492"/>
                    <a:pt x="10142" y="11227"/>
                    <a:pt x="10591" y="10917"/>
                  </a:cubicBezTo>
                  <a:cubicBezTo>
                    <a:pt x="11567" y="10227"/>
                    <a:pt x="12636" y="9182"/>
                    <a:pt x="12222" y="7056"/>
                  </a:cubicBezTo>
                  <a:cubicBezTo>
                    <a:pt x="11855" y="5091"/>
                    <a:pt x="10165" y="2988"/>
                    <a:pt x="8453" y="2344"/>
                  </a:cubicBezTo>
                  <a:cubicBezTo>
                    <a:pt x="8118" y="2221"/>
                    <a:pt x="7808" y="2162"/>
                    <a:pt x="7527" y="2162"/>
                  </a:cubicBezTo>
                  <a:cubicBezTo>
                    <a:pt x="6711" y="2162"/>
                    <a:pt x="6154" y="2661"/>
                    <a:pt x="6017" y="3516"/>
                  </a:cubicBezTo>
                  <a:cubicBezTo>
                    <a:pt x="5316" y="2022"/>
                    <a:pt x="4017" y="678"/>
                    <a:pt x="2707" y="184"/>
                  </a:cubicBezTo>
                  <a:cubicBezTo>
                    <a:pt x="2374" y="60"/>
                    <a:pt x="2064" y="1"/>
                    <a:pt x="1785"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6;p63">
              <a:extLst>
                <a:ext uri="{FF2B5EF4-FFF2-40B4-BE49-F238E27FC236}">
                  <a16:creationId xmlns:a16="http://schemas.microsoft.com/office/drawing/2014/main" id="{D357B2FC-E627-4FBE-8B3E-94087D5DCBBC}"/>
                </a:ext>
              </a:extLst>
            </p:cNvPr>
            <p:cNvSpPr/>
            <p:nvPr/>
          </p:nvSpPr>
          <p:spPr>
            <a:xfrm>
              <a:off x="5033975" y="698450"/>
              <a:ext cx="328675" cy="322550"/>
            </a:xfrm>
            <a:custGeom>
              <a:avLst/>
              <a:gdLst/>
              <a:ahLst/>
              <a:cxnLst/>
              <a:rect l="l" t="t" r="r" b="b"/>
              <a:pathLst>
                <a:path w="13147" h="12902" extrusionOk="0">
                  <a:moveTo>
                    <a:pt x="1918" y="570"/>
                  </a:moveTo>
                  <a:cubicBezTo>
                    <a:pt x="1934" y="570"/>
                    <a:pt x="1950" y="571"/>
                    <a:pt x="1966" y="571"/>
                  </a:cubicBezTo>
                  <a:cubicBezTo>
                    <a:pt x="2253" y="583"/>
                    <a:pt x="2529" y="640"/>
                    <a:pt x="2793" y="744"/>
                  </a:cubicBezTo>
                  <a:cubicBezTo>
                    <a:pt x="3988" y="1192"/>
                    <a:pt x="5252" y="2467"/>
                    <a:pt x="5942" y="3927"/>
                  </a:cubicBezTo>
                  <a:cubicBezTo>
                    <a:pt x="5994" y="4032"/>
                    <a:pt x="6095" y="4089"/>
                    <a:pt x="6209" y="4089"/>
                  </a:cubicBezTo>
                  <a:cubicBezTo>
                    <a:pt x="6219" y="4089"/>
                    <a:pt x="6230" y="4089"/>
                    <a:pt x="6240" y="4088"/>
                  </a:cubicBezTo>
                  <a:cubicBezTo>
                    <a:pt x="6367" y="4065"/>
                    <a:pt x="6470" y="3973"/>
                    <a:pt x="6482" y="3846"/>
                  </a:cubicBezTo>
                  <a:cubicBezTo>
                    <a:pt x="6562" y="3398"/>
                    <a:pt x="6769" y="3065"/>
                    <a:pt x="7079" y="2892"/>
                  </a:cubicBezTo>
                  <a:cubicBezTo>
                    <a:pt x="7258" y="2786"/>
                    <a:pt x="7470" y="2734"/>
                    <a:pt x="7708" y="2734"/>
                  </a:cubicBezTo>
                  <a:cubicBezTo>
                    <a:pt x="7958" y="2734"/>
                    <a:pt x="8238" y="2792"/>
                    <a:pt x="8539" y="2904"/>
                  </a:cubicBezTo>
                  <a:cubicBezTo>
                    <a:pt x="10159" y="3513"/>
                    <a:pt x="11768" y="5524"/>
                    <a:pt x="12136" y="7397"/>
                  </a:cubicBezTo>
                  <a:cubicBezTo>
                    <a:pt x="12515" y="9351"/>
                    <a:pt x="11584" y="10293"/>
                    <a:pt x="10619" y="10960"/>
                  </a:cubicBezTo>
                  <a:cubicBezTo>
                    <a:pt x="10182" y="11258"/>
                    <a:pt x="9711" y="11523"/>
                    <a:pt x="9228" y="11741"/>
                  </a:cubicBezTo>
                  <a:lnTo>
                    <a:pt x="7964" y="12270"/>
                  </a:lnTo>
                  <a:lnTo>
                    <a:pt x="6183" y="10534"/>
                  </a:lnTo>
                  <a:cubicBezTo>
                    <a:pt x="6183" y="10523"/>
                    <a:pt x="5229" y="9592"/>
                    <a:pt x="4195" y="8443"/>
                  </a:cubicBezTo>
                  <a:cubicBezTo>
                    <a:pt x="2816" y="6903"/>
                    <a:pt x="1173" y="4858"/>
                    <a:pt x="770" y="2801"/>
                  </a:cubicBezTo>
                  <a:cubicBezTo>
                    <a:pt x="598" y="1916"/>
                    <a:pt x="747" y="1192"/>
                    <a:pt x="1173" y="835"/>
                  </a:cubicBezTo>
                  <a:cubicBezTo>
                    <a:pt x="1390" y="662"/>
                    <a:pt x="1648" y="570"/>
                    <a:pt x="1918" y="570"/>
                  </a:cubicBezTo>
                  <a:close/>
                  <a:moveTo>
                    <a:pt x="1962" y="0"/>
                  </a:moveTo>
                  <a:cubicBezTo>
                    <a:pt x="1514" y="0"/>
                    <a:pt x="1119" y="132"/>
                    <a:pt x="805" y="399"/>
                  </a:cubicBezTo>
                  <a:cubicBezTo>
                    <a:pt x="219" y="893"/>
                    <a:pt x="1" y="1812"/>
                    <a:pt x="219" y="2904"/>
                  </a:cubicBezTo>
                  <a:cubicBezTo>
                    <a:pt x="633" y="5110"/>
                    <a:pt x="2333" y="7225"/>
                    <a:pt x="3770" y="8834"/>
                  </a:cubicBezTo>
                  <a:cubicBezTo>
                    <a:pt x="4816" y="9994"/>
                    <a:pt x="5781" y="10948"/>
                    <a:pt x="5792" y="10948"/>
                  </a:cubicBezTo>
                  <a:lnTo>
                    <a:pt x="7711" y="12821"/>
                  </a:lnTo>
                  <a:cubicBezTo>
                    <a:pt x="7757" y="12867"/>
                    <a:pt x="7838" y="12902"/>
                    <a:pt x="7907" y="12902"/>
                  </a:cubicBezTo>
                  <a:cubicBezTo>
                    <a:pt x="7941" y="12902"/>
                    <a:pt x="7987" y="12890"/>
                    <a:pt x="8022" y="12879"/>
                  </a:cubicBezTo>
                  <a:lnTo>
                    <a:pt x="9458" y="12270"/>
                  </a:lnTo>
                  <a:cubicBezTo>
                    <a:pt x="9975" y="12040"/>
                    <a:pt x="10481" y="11764"/>
                    <a:pt x="10952" y="11442"/>
                  </a:cubicBezTo>
                  <a:cubicBezTo>
                    <a:pt x="11917" y="10764"/>
                    <a:pt x="13147" y="9604"/>
                    <a:pt x="12699" y="7294"/>
                  </a:cubicBezTo>
                  <a:cubicBezTo>
                    <a:pt x="12308" y="5237"/>
                    <a:pt x="10538" y="3042"/>
                    <a:pt x="8746" y="2364"/>
                  </a:cubicBezTo>
                  <a:cubicBezTo>
                    <a:pt x="8387" y="2231"/>
                    <a:pt x="8044" y="2165"/>
                    <a:pt x="7727" y="2165"/>
                  </a:cubicBezTo>
                  <a:cubicBezTo>
                    <a:pt x="7382" y="2165"/>
                    <a:pt x="7067" y="2243"/>
                    <a:pt x="6792" y="2398"/>
                  </a:cubicBezTo>
                  <a:cubicBezTo>
                    <a:pt x="6516" y="2559"/>
                    <a:pt x="6298" y="2789"/>
                    <a:pt x="6149" y="3076"/>
                  </a:cubicBezTo>
                  <a:cubicBezTo>
                    <a:pt x="5356" y="1743"/>
                    <a:pt x="4172" y="640"/>
                    <a:pt x="3000" y="203"/>
                  </a:cubicBezTo>
                  <a:cubicBezTo>
                    <a:pt x="2634" y="69"/>
                    <a:pt x="2284" y="0"/>
                    <a:pt x="1962"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7;p63">
              <a:extLst>
                <a:ext uri="{FF2B5EF4-FFF2-40B4-BE49-F238E27FC236}">
                  <a16:creationId xmlns:a16="http://schemas.microsoft.com/office/drawing/2014/main" id="{351180D2-8CF5-4F7C-998B-0CBD056DE134}"/>
                </a:ext>
              </a:extLst>
            </p:cNvPr>
            <p:cNvSpPr/>
            <p:nvPr/>
          </p:nvSpPr>
          <p:spPr>
            <a:xfrm>
              <a:off x="2383525" y="4156675"/>
              <a:ext cx="315950" cy="308375"/>
            </a:xfrm>
            <a:custGeom>
              <a:avLst/>
              <a:gdLst/>
              <a:ahLst/>
              <a:cxnLst/>
              <a:rect l="l" t="t" r="r" b="b"/>
              <a:pathLst>
                <a:path w="12638" h="12335" extrusionOk="0">
                  <a:moveTo>
                    <a:pt x="1777" y="1"/>
                  </a:moveTo>
                  <a:cubicBezTo>
                    <a:pt x="631" y="1"/>
                    <a:pt x="0" y="1000"/>
                    <a:pt x="296" y="2578"/>
                  </a:cubicBezTo>
                  <a:cubicBezTo>
                    <a:pt x="709" y="4704"/>
                    <a:pt x="2387" y="6784"/>
                    <a:pt x="3789" y="8358"/>
                  </a:cubicBezTo>
                  <a:cubicBezTo>
                    <a:pt x="4777" y="9462"/>
                    <a:pt x="5708" y="10369"/>
                    <a:pt x="5800" y="10461"/>
                  </a:cubicBezTo>
                  <a:lnTo>
                    <a:pt x="7719" y="12334"/>
                  </a:lnTo>
                  <a:lnTo>
                    <a:pt x="9156" y="11714"/>
                  </a:lnTo>
                  <a:cubicBezTo>
                    <a:pt x="9661" y="11496"/>
                    <a:pt x="10144" y="11220"/>
                    <a:pt x="10592" y="10909"/>
                  </a:cubicBezTo>
                  <a:cubicBezTo>
                    <a:pt x="11569" y="10231"/>
                    <a:pt x="12638" y="9186"/>
                    <a:pt x="12224" y="7060"/>
                  </a:cubicBezTo>
                  <a:cubicBezTo>
                    <a:pt x="11845" y="5095"/>
                    <a:pt x="10155" y="2992"/>
                    <a:pt x="8455" y="2348"/>
                  </a:cubicBezTo>
                  <a:cubicBezTo>
                    <a:pt x="8120" y="2225"/>
                    <a:pt x="7809" y="2166"/>
                    <a:pt x="7529" y="2166"/>
                  </a:cubicBezTo>
                  <a:cubicBezTo>
                    <a:pt x="6712" y="2166"/>
                    <a:pt x="6152" y="2665"/>
                    <a:pt x="6007" y="3520"/>
                  </a:cubicBezTo>
                  <a:cubicBezTo>
                    <a:pt x="5306" y="2026"/>
                    <a:pt x="4019" y="682"/>
                    <a:pt x="2709" y="188"/>
                  </a:cubicBezTo>
                  <a:cubicBezTo>
                    <a:pt x="2371" y="61"/>
                    <a:pt x="2059" y="1"/>
                    <a:pt x="177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8;p63">
              <a:extLst>
                <a:ext uri="{FF2B5EF4-FFF2-40B4-BE49-F238E27FC236}">
                  <a16:creationId xmlns:a16="http://schemas.microsoft.com/office/drawing/2014/main" id="{A7A24C62-DAE0-476D-A9D7-4824DF0A20BF}"/>
                </a:ext>
              </a:extLst>
            </p:cNvPr>
            <p:cNvSpPr/>
            <p:nvPr/>
          </p:nvSpPr>
          <p:spPr>
            <a:xfrm>
              <a:off x="2378850" y="4149550"/>
              <a:ext cx="328675" cy="322675"/>
            </a:xfrm>
            <a:custGeom>
              <a:avLst/>
              <a:gdLst/>
              <a:ahLst/>
              <a:cxnLst/>
              <a:rect l="l" t="t" r="r" b="b"/>
              <a:pathLst>
                <a:path w="13147" h="12907" extrusionOk="0">
                  <a:moveTo>
                    <a:pt x="1917" y="575"/>
                  </a:moveTo>
                  <a:cubicBezTo>
                    <a:pt x="1933" y="575"/>
                    <a:pt x="1949" y="576"/>
                    <a:pt x="1965" y="576"/>
                  </a:cubicBezTo>
                  <a:cubicBezTo>
                    <a:pt x="2252" y="576"/>
                    <a:pt x="2528" y="634"/>
                    <a:pt x="2792" y="737"/>
                  </a:cubicBezTo>
                  <a:cubicBezTo>
                    <a:pt x="3988" y="1197"/>
                    <a:pt x="5252" y="2472"/>
                    <a:pt x="5941" y="3932"/>
                  </a:cubicBezTo>
                  <a:cubicBezTo>
                    <a:pt x="5996" y="4042"/>
                    <a:pt x="6097" y="4093"/>
                    <a:pt x="6197" y="4093"/>
                  </a:cubicBezTo>
                  <a:cubicBezTo>
                    <a:pt x="6327" y="4093"/>
                    <a:pt x="6455" y="4007"/>
                    <a:pt x="6481" y="3851"/>
                  </a:cubicBezTo>
                  <a:cubicBezTo>
                    <a:pt x="6562" y="3403"/>
                    <a:pt x="6769" y="3070"/>
                    <a:pt x="7079" y="2898"/>
                  </a:cubicBezTo>
                  <a:cubicBezTo>
                    <a:pt x="7260" y="2790"/>
                    <a:pt x="7475" y="2735"/>
                    <a:pt x="7717" y="2735"/>
                  </a:cubicBezTo>
                  <a:cubicBezTo>
                    <a:pt x="7965" y="2735"/>
                    <a:pt x="8242" y="2793"/>
                    <a:pt x="8538" y="2909"/>
                  </a:cubicBezTo>
                  <a:cubicBezTo>
                    <a:pt x="10159" y="3518"/>
                    <a:pt x="11767" y="5529"/>
                    <a:pt x="12135" y="7391"/>
                  </a:cubicBezTo>
                  <a:cubicBezTo>
                    <a:pt x="12514" y="9344"/>
                    <a:pt x="11584" y="10298"/>
                    <a:pt x="10618" y="10965"/>
                  </a:cubicBezTo>
                  <a:cubicBezTo>
                    <a:pt x="10182" y="11263"/>
                    <a:pt x="9710" y="11528"/>
                    <a:pt x="9228" y="11735"/>
                  </a:cubicBezTo>
                  <a:lnTo>
                    <a:pt x="7964" y="12275"/>
                  </a:lnTo>
                  <a:lnTo>
                    <a:pt x="6183" y="10539"/>
                  </a:lnTo>
                  <a:cubicBezTo>
                    <a:pt x="6183" y="10528"/>
                    <a:pt x="5229" y="9597"/>
                    <a:pt x="4194" y="8448"/>
                  </a:cubicBezTo>
                  <a:cubicBezTo>
                    <a:pt x="2815" y="6897"/>
                    <a:pt x="1172" y="4863"/>
                    <a:pt x="770" y="2794"/>
                  </a:cubicBezTo>
                  <a:cubicBezTo>
                    <a:pt x="598" y="1909"/>
                    <a:pt x="747" y="1197"/>
                    <a:pt x="1172" y="841"/>
                  </a:cubicBezTo>
                  <a:cubicBezTo>
                    <a:pt x="1389" y="667"/>
                    <a:pt x="1647" y="575"/>
                    <a:pt x="1917" y="575"/>
                  </a:cubicBezTo>
                  <a:close/>
                  <a:moveTo>
                    <a:pt x="1961" y="1"/>
                  </a:moveTo>
                  <a:cubicBezTo>
                    <a:pt x="1513" y="1"/>
                    <a:pt x="1119" y="136"/>
                    <a:pt x="804" y="404"/>
                  </a:cubicBezTo>
                  <a:cubicBezTo>
                    <a:pt x="207" y="898"/>
                    <a:pt x="0" y="1817"/>
                    <a:pt x="207" y="2909"/>
                  </a:cubicBezTo>
                  <a:cubicBezTo>
                    <a:pt x="632" y="5104"/>
                    <a:pt x="2333" y="7230"/>
                    <a:pt x="3769" y="8839"/>
                  </a:cubicBezTo>
                  <a:cubicBezTo>
                    <a:pt x="4815" y="10011"/>
                    <a:pt x="5780" y="10942"/>
                    <a:pt x="5792" y="10953"/>
                  </a:cubicBezTo>
                  <a:lnTo>
                    <a:pt x="7699" y="12815"/>
                  </a:lnTo>
                  <a:cubicBezTo>
                    <a:pt x="7757" y="12872"/>
                    <a:pt x="7826" y="12907"/>
                    <a:pt x="7906" y="12907"/>
                  </a:cubicBezTo>
                  <a:cubicBezTo>
                    <a:pt x="7941" y="12907"/>
                    <a:pt x="7975" y="12895"/>
                    <a:pt x="8010" y="12884"/>
                  </a:cubicBezTo>
                  <a:lnTo>
                    <a:pt x="9446" y="12275"/>
                  </a:lnTo>
                  <a:cubicBezTo>
                    <a:pt x="9975" y="12045"/>
                    <a:pt x="10469" y="11769"/>
                    <a:pt x="10952" y="11447"/>
                  </a:cubicBezTo>
                  <a:cubicBezTo>
                    <a:pt x="11917" y="10769"/>
                    <a:pt x="13146" y="9609"/>
                    <a:pt x="12698" y="7299"/>
                  </a:cubicBezTo>
                  <a:cubicBezTo>
                    <a:pt x="12308" y="5253"/>
                    <a:pt x="10526" y="3047"/>
                    <a:pt x="8745" y="2380"/>
                  </a:cubicBezTo>
                  <a:cubicBezTo>
                    <a:pt x="8377" y="2241"/>
                    <a:pt x="8031" y="2172"/>
                    <a:pt x="7711" y="2172"/>
                  </a:cubicBezTo>
                  <a:cubicBezTo>
                    <a:pt x="7372" y="2172"/>
                    <a:pt x="7064" y="2250"/>
                    <a:pt x="6792" y="2403"/>
                  </a:cubicBezTo>
                  <a:cubicBezTo>
                    <a:pt x="6516" y="2564"/>
                    <a:pt x="6286" y="2794"/>
                    <a:pt x="6137" y="3081"/>
                  </a:cubicBezTo>
                  <a:cubicBezTo>
                    <a:pt x="5355" y="1748"/>
                    <a:pt x="4171" y="657"/>
                    <a:pt x="2999" y="208"/>
                  </a:cubicBezTo>
                  <a:cubicBezTo>
                    <a:pt x="2631" y="70"/>
                    <a:pt x="2282" y="1"/>
                    <a:pt x="196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3951EF2-6D7A-44D7-B9DB-7D872768EFE5}"/>
              </a:ext>
            </a:extLst>
          </p:cNvPr>
          <p:cNvSpPr/>
          <p:nvPr/>
        </p:nvSpPr>
        <p:spPr>
          <a:xfrm>
            <a:off x="4459126" y="1402501"/>
            <a:ext cx="4572000" cy="1046440"/>
          </a:xfrm>
          <a:prstGeom prst="rect">
            <a:avLst/>
          </a:prstGeom>
        </p:spPr>
        <p:txBody>
          <a:bodyPr>
            <a:spAutoFit/>
          </a:bodyPr>
          <a:lstStyle/>
          <a:p>
            <a:pPr algn="ctr"/>
            <a:r>
              <a:rPr lang="en-US" sz="1200" dirty="0">
                <a:latin typeface="Times New Roman" panose="02020603050405020304" pitchFamily="18" charset="0"/>
                <a:cs typeface="Times New Roman" panose="02020603050405020304" pitchFamily="18" charset="0"/>
              </a:rPr>
              <a:t>Internal Guide</a:t>
            </a:r>
          </a:p>
          <a:p>
            <a:endParaRPr lang="en-US" sz="1600"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Prof. </a:t>
            </a:r>
            <a:r>
              <a:rPr lang="en-US" sz="2000" b="1" dirty="0" err="1">
                <a:latin typeface="Times New Roman" panose="02020603050405020304" pitchFamily="18" charset="0"/>
                <a:cs typeface="Times New Roman" panose="02020603050405020304" pitchFamily="18" charset="0"/>
              </a:rPr>
              <a:t>Yatri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Dawda</a:t>
            </a:r>
            <a:endParaRPr lang="en-US" sz="2000" b="1"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 Department of Information Technology</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89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Activity  Diagram </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C786FEBC-9903-48B6-A9A4-416F9C861276}"/>
              </a:ext>
            </a:extLst>
          </p:cNvPr>
          <p:cNvPicPr>
            <a:picLocks noChangeAspect="1"/>
          </p:cNvPicPr>
          <p:nvPr/>
        </p:nvPicPr>
        <p:blipFill>
          <a:blip r:embed="rId2"/>
          <a:stretch>
            <a:fillRect/>
          </a:stretch>
        </p:blipFill>
        <p:spPr>
          <a:xfrm>
            <a:off x="2620839" y="975863"/>
            <a:ext cx="3315046" cy="3640125"/>
          </a:xfrm>
          <a:prstGeom prst="rect">
            <a:avLst/>
          </a:prstGeom>
        </p:spPr>
      </p:pic>
    </p:spTree>
    <p:extLst>
      <p:ext uri="{BB962C8B-B14F-4D97-AF65-F5344CB8AC3E}">
        <p14:creationId xmlns:p14="http://schemas.microsoft.com/office/powerpoint/2010/main" val="3132010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0A132-3B7F-499B-B59E-8254BF8A4908}"/>
              </a:ext>
            </a:extLst>
          </p:cNvPr>
          <p:cNvSpPr txBox="1"/>
          <p:nvPr/>
        </p:nvSpPr>
        <p:spPr>
          <a:xfrm>
            <a:off x="2386013" y="1950243"/>
            <a:ext cx="4383406" cy="646331"/>
          </a:xfrm>
          <a:prstGeom prst="rect">
            <a:avLst/>
          </a:prstGeom>
          <a:noFill/>
        </p:spPr>
        <p:txBody>
          <a:bodyPr wrap="square" rtlCol="0">
            <a:spAutoFit/>
          </a:bodyPr>
          <a:lstStyle/>
          <a:p>
            <a:pPr algn="ctr"/>
            <a:r>
              <a:rPr lang="en-US" dirty="0"/>
              <a:t>Review 1 </a:t>
            </a:r>
          </a:p>
          <a:p>
            <a:pPr algn="ctr"/>
            <a:r>
              <a:rPr lang="en-US" dirty="0"/>
              <a:t>Suggestion Update</a:t>
            </a:r>
            <a:endParaRPr lang="en-IN" dirty="0"/>
          </a:p>
        </p:txBody>
      </p:sp>
    </p:spTree>
    <p:extLst>
      <p:ext uri="{BB962C8B-B14F-4D97-AF65-F5344CB8AC3E}">
        <p14:creationId xmlns:p14="http://schemas.microsoft.com/office/powerpoint/2010/main" val="336019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26C369-9AF6-477F-919A-1142993E4AC9}"/>
              </a:ext>
            </a:extLst>
          </p:cNvPr>
          <p:cNvSpPr/>
          <p:nvPr/>
        </p:nvSpPr>
        <p:spPr>
          <a:xfrm>
            <a:off x="85725" y="155467"/>
            <a:ext cx="8408193"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1. Given suggestion about process of sign up and authenticity of person using app</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0F6AD7-41B1-4D15-BD00-29FB27967DCF}"/>
              </a:ext>
            </a:extLst>
          </p:cNvPr>
          <p:cNvSpPr txBox="1"/>
          <p:nvPr/>
        </p:nvSpPr>
        <p:spPr>
          <a:xfrm>
            <a:off x="342900" y="721281"/>
            <a:ext cx="7029450" cy="1600438"/>
          </a:xfrm>
          <a:prstGeom prst="rect">
            <a:avLst/>
          </a:prstGeom>
          <a:noFill/>
        </p:spPr>
        <p:txBody>
          <a:bodyPr wrap="square" rtlCol="0">
            <a:spAutoFit/>
          </a:bodyPr>
          <a:lstStyle/>
          <a:p>
            <a:r>
              <a:rPr lang="en-US" sz="1400" dirty="0"/>
              <a:t>We have added four way of sign up process</a:t>
            </a:r>
          </a:p>
          <a:p>
            <a:endParaRPr lang="en-US" sz="1400" dirty="0"/>
          </a:p>
          <a:p>
            <a:pPr marL="342900" indent="-342900">
              <a:buFontTx/>
              <a:buAutoNum type="arabicPeriod"/>
            </a:pPr>
            <a:r>
              <a:rPr lang="en-US" sz="1400" dirty="0"/>
              <a:t>Sign-in via Mobile number (OTP based)</a:t>
            </a:r>
          </a:p>
          <a:p>
            <a:pPr marL="342900" indent="-342900">
              <a:buAutoNum type="arabicPeriod"/>
            </a:pPr>
            <a:r>
              <a:rPr lang="en-US" sz="1400" dirty="0"/>
              <a:t>Sign-in via Google Account</a:t>
            </a:r>
          </a:p>
          <a:p>
            <a:pPr marL="342900" indent="-342900">
              <a:buAutoNum type="arabicPeriod"/>
            </a:pPr>
            <a:r>
              <a:rPr lang="en-US" sz="1400" dirty="0"/>
              <a:t>Sign-in via Facebook Account </a:t>
            </a:r>
          </a:p>
          <a:p>
            <a:pPr marL="342900" indent="-342900">
              <a:buFontTx/>
              <a:buAutoNum type="arabicPeriod"/>
            </a:pPr>
            <a:r>
              <a:rPr lang="en-US" sz="1400" dirty="0"/>
              <a:t>Sign-in via Apple Account</a:t>
            </a:r>
          </a:p>
          <a:p>
            <a:pPr marL="342900" indent="-342900">
              <a:buAutoNum type="arabicPeriod"/>
            </a:pPr>
            <a:endParaRPr lang="en-IN" sz="1400" dirty="0"/>
          </a:p>
        </p:txBody>
      </p:sp>
      <p:pic>
        <p:nvPicPr>
          <p:cNvPr id="7" name="Picture 6">
            <a:extLst>
              <a:ext uri="{FF2B5EF4-FFF2-40B4-BE49-F238E27FC236}">
                <a16:creationId xmlns:a16="http://schemas.microsoft.com/office/drawing/2014/main" id="{622EBD13-BE1E-415B-BBAE-150C32872D35}"/>
              </a:ext>
            </a:extLst>
          </p:cNvPr>
          <p:cNvPicPr>
            <a:picLocks noChangeAspect="1"/>
          </p:cNvPicPr>
          <p:nvPr/>
        </p:nvPicPr>
        <p:blipFill>
          <a:blip r:embed="rId2"/>
          <a:stretch>
            <a:fillRect/>
          </a:stretch>
        </p:blipFill>
        <p:spPr>
          <a:xfrm>
            <a:off x="400049" y="2116356"/>
            <a:ext cx="7779544" cy="2818548"/>
          </a:xfrm>
          <a:prstGeom prst="rect">
            <a:avLst/>
          </a:prstGeom>
        </p:spPr>
      </p:pic>
    </p:spTree>
    <p:extLst>
      <p:ext uri="{BB962C8B-B14F-4D97-AF65-F5344CB8AC3E}">
        <p14:creationId xmlns:p14="http://schemas.microsoft.com/office/powerpoint/2010/main" val="2185450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26C369-9AF6-477F-919A-1142993E4AC9}"/>
              </a:ext>
            </a:extLst>
          </p:cNvPr>
          <p:cNvSpPr/>
          <p:nvPr/>
        </p:nvSpPr>
        <p:spPr>
          <a:xfrm>
            <a:off x="85725" y="155467"/>
            <a:ext cx="8408193"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1. Given suggestion about process of sign up and authenticity of person using app</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0F6AD7-41B1-4D15-BD00-29FB27967DCF}"/>
              </a:ext>
            </a:extLst>
          </p:cNvPr>
          <p:cNvSpPr txBox="1"/>
          <p:nvPr/>
        </p:nvSpPr>
        <p:spPr>
          <a:xfrm>
            <a:off x="157162" y="1786920"/>
            <a:ext cx="3787504" cy="2308324"/>
          </a:xfrm>
          <a:prstGeom prst="rect">
            <a:avLst/>
          </a:prstGeom>
          <a:noFill/>
        </p:spPr>
        <p:txBody>
          <a:bodyPr wrap="square" rtlCol="0">
            <a:spAutoFit/>
          </a:bodyPr>
          <a:lstStyle/>
          <a:p>
            <a:pPr algn="just"/>
            <a:r>
              <a:rPr lang="en-US" sz="1200" dirty="0"/>
              <a:t>To verify a person using our app, we launched </a:t>
            </a:r>
          </a:p>
          <a:p>
            <a:pPr algn="just"/>
            <a:r>
              <a:rPr lang="en-US" sz="1200" dirty="0"/>
              <a:t>“KYC PROCESS” for authenticate the person</a:t>
            </a:r>
          </a:p>
          <a:p>
            <a:pPr algn="just"/>
            <a:endParaRPr lang="en-US" sz="1200" dirty="0"/>
          </a:p>
          <a:p>
            <a:pPr algn="just"/>
            <a:r>
              <a:rPr lang="en-US" sz="1200" dirty="0"/>
              <a:t>User needs to upload his original documents like </a:t>
            </a:r>
          </a:p>
          <a:p>
            <a:pPr algn="just"/>
            <a:endParaRPr lang="en-US" sz="1200" dirty="0"/>
          </a:p>
          <a:p>
            <a:pPr marL="628650" lvl="1" indent="-171450" algn="just">
              <a:buFont typeface="Wingdings" panose="05000000000000000000" pitchFamily="2" charset="2"/>
              <a:buChar char="v"/>
            </a:pPr>
            <a:r>
              <a:rPr lang="en-US" sz="1200" dirty="0"/>
              <a:t>Passport </a:t>
            </a:r>
          </a:p>
          <a:p>
            <a:pPr marL="628650" lvl="1" indent="-171450" algn="just">
              <a:buFont typeface="Wingdings" panose="05000000000000000000" pitchFamily="2" charset="2"/>
              <a:buChar char="v"/>
            </a:pPr>
            <a:r>
              <a:rPr lang="en-US" sz="1200" dirty="0"/>
              <a:t>Driving License </a:t>
            </a:r>
          </a:p>
          <a:p>
            <a:pPr algn="just"/>
            <a:endParaRPr lang="en-US" sz="1200" dirty="0"/>
          </a:p>
          <a:p>
            <a:pPr algn="just"/>
            <a:r>
              <a:rPr lang="en-US" sz="1200" dirty="0"/>
              <a:t>for authentication, once the user is authenticated they will receive “Orange tick mark” on there profile pic and user is allowed to use restricted </a:t>
            </a:r>
          </a:p>
          <a:p>
            <a:pPr algn="just"/>
            <a:r>
              <a:rPr lang="en-US" sz="1200" dirty="0"/>
              <a:t>functionality </a:t>
            </a:r>
            <a:endParaRPr lang="en-IN" sz="1200" dirty="0"/>
          </a:p>
        </p:txBody>
      </p:sp>
      <p:pic>
        <p:nvPicPr>
          <p:cNvPr id="3" name="Picture 2">
            <a:extLst>
              <a:ext uri="{FF2B5EF4-FFF2-40B4-BE49-F238E27FC236}">
                <a16:creationId xmlns:a16="http://schemas.microsoft.com/office/drawing/2014/main" id="{28C0D649-9425-421E-B01F-F26FE2C7108A}"/>
              </a:ext>
            </a:extLst>
          </p:cNvPr>
          <p:cNvPicPr>
            <a:picLocks noChangeAspect="1"/>
          </p:cNvPicPr>
          <p:nvPr/>
        </p:nvPicPr>
        <p:blipFill>
          <a:blip r:embed="rId2"/>
          <a:stretch>
            <a:fillRect/>
          </a:stretch>
        </p:blipFill>
        <p:spPr>
          <a:xfrm>
            <a:off x="4289821" y="823823"/>
            <a:ext cx="1803322" cy="4057473"/>
          </a:xfrm>
          <a:prstGeom prst="rect">
            <a:avLst/>
          </a:prstGeom>
        </p:spPr>
      </p:pic>
      <p:pic>
        <p:nvPicPr>
          <p:cNvPr id="7" name="Picture 6">
            <a:extLst>
              <a:ext uri="{FF2B5EF4-FFF2-40B4-BE49-F238E27FC236}">
                <a16:creationId xmlns:a16="http://schemas.microsoft.com/office/drawing/2014/main" id="{A0537758-DB5F-4110-B17F-47A96A9E7540}"/>
              </a:ext>
            </a:extLst>
          </p:cNvPr>
          <p:cNvPicPr>
            <a:picLocks noChangeAspect="1"/>
          </p:cNvPicPr>
          <p:nvPr/>
        </p:nvPicPr>
        <p:blipFill>
          <a:blip r:embed="rId3"/>
          <a:stretch>
            <a:fillRect/>
          </a:stretch>
        </p:blipFill>
        <p:spPr>
          <a:xfrm>
            <a:off x="6438299" y="823822"/>
            <a:ext cx="1803322" cy="3970177"/>
          </a:xfrm>
          <a:prstGeom prst="rect">
            <a:avLst/>
          </a:prstGeom>
        </p:spPr>
      </p:pic>
    </p:spTree>
    <p:extLst>
      <p:ext uri="{BB962C8B-B14F-4D97-AF65-F5344CB8AC3E}">
        <p14:creationId xmlns:p14="http://schemas.microsoft.com/office/powerpoint/2010/main" val="196855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B566-E9F2-4000-8EC9-71F4DA1449F0}"/>
              </a:ext>
            </a:extLst>
          </p:cNvPr>
          <p:cNvSpPr>
            <a:spLocks noGrp="1"/>
          </p:cNvSpPr>
          <p:nvPr>
            <p:ph type="title"/>
          </p:nvPr>
        </p:nvSpPr>
        <p:spPr/>
        <p:txBody>
          <a:bodyPr/>
          <a:lstStyle/>
          <a:p>
            <a:r>
              <a:rPr lang="en-IN" sz="1600" dirty="0">
                <a:latin typeface="Arial Rounded MT Bold" panose="020F0704030504030204" pitchFamily="34" charset="0"/>
              </a:rPr>
              <a:t>References </a:t>
            </a:r>
          </a:p>
        </p:txBody>
      </p:sp>
      <p:sp>
        <p:nvSpPr>
          <p:cNvPr id="3" name="Subtitle 2">
            <a:extLst>
              <a:ext uri="{FF2B5EF4-FFF2-40B4-BE49-F238E27FC236}">
                <a16:creationId xmlns:a16="http://schemas.microsoft.com/office/drawing/2014/main" id="{C02A6EE3-49DF-4553-957D-DFDC3307959C}"/>
              </a:ext>
            </a:extLst>
          </p:cNvPr>
          <p:cNvSpPr>
            <a:spLocks noGrp="1"/>
          </p:cNvSpPr>
          <p:nvPr>
            <p:ph type="subTitle"/>
          </p:nvPr>
        </p:nvSpPr>
        <p:spPr>
          <a:xfrm>
            <a:off x="311760" y="1313696"/>
            <a:ext cx="8520120" cy="3416040"/>
          </a:xfrm>
        </p:spPr>
        <p:txBody>
          <a:bodyPr/>
          <a:lstStyle/>
          <a:p>
            <a:pPr marL="0" indent="0">
              <a:buNone/>
            </a:pPr>
            <a:r>
              <a:rPr lang="en-IN" sz="1200" dirty="0">
                <a:latin typeface="Times New Roman" panose="02020603050405020304" pitchFamily="18" charset="0"/>
                <a:cs typeface="Times New Roman" panose="02020603050405020304" pitchFamily="18" charset="0"/>
              </a:rPr>
              <a:t>[1] </a:t>
            </a:r>
            <a:r>
              <a:rPr lang="en-IN" sz="1200" dirty="0" err="1">
                <a:latin typeface="Times New Roman" panose="02020603050405020304" pitchFamily="18" charset="0"/>
                <a:cs typeface="Times New Roman" panose="02020603050405020304" pitchFamily="18" charset="0"/>
              </a:rPr>
              <a:t>Abdulhamid</a:t>
            </a:r>
            <a:r>
              <a:rPr lang="en-IN" sz="1200" dirty="0">
                <a:latin typeface="Times New Roman" panose="02020603050405020304" pitchFamily="18" charset="0"/>
                <a:cs typeface="Times New Roman" panose="02020603050405020304" pitchFamily="18" charset="0"/>
              </a:rPr>
              <a:t> S M and Usman G. Destination Information Management System for Tourist. </a:t>
            </a:r>
            <a:r>
              <a:rPr lang="en-IN" sz="1200" dirty="0" err="1">
                <a:latin typeface="Times New Roman" panose="02020603050405020304" pitchFamily="18" charset="0"/>
                <a:cs typeface="Times New Roman" panose="02020603050405020304" pitchFamily="18" charset="0"/>
              </a:rPr>
              <a:t>arXiv</a:t>
            </a:r>
            <a:endParaRPr lang="en-IN" sz="1200" dirty="0">
              <a:latin typeface="Times New Roman" panose="02020603050405020304" pitchFamily="18" charset="0"/>
              <a:cs typeface="Times New Roman" panose="02020603050405020304" pitchFamily="18" charset="0"/>
            </a:endParaRPr>
          </a:p>
          <a:p>
            <a:pPr marL="0" indent="0">
              <a:buNone/>
            </a:pPr>
            <a:r>
              <a:rPr lang="en-IN" sz="1200" dirty="0">
                <a:latin typeface="Times New Roman" panose="02020603050405020304" pitchFamily="18" charset="0"/>
                <a:cs typeface="Times New Roman" panose="02020603050405020304" pitchFamily="18" charset="0"/>
              </a:rPr>
              <a:t> preprint arXiv:1402.1243, 2014. </a:t>
            </a:r>
          </a:p>
          <a:p>
            <a:pPr marL="0" indent="0">
              <a:buNone/>
            </a:pPr>
            <a:r>
              <a:rPr lang="en-IN" sz="12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H. L. S Berger, F Lehner, "Location-based information services in the tourist industry," Journal of Information </a:t>
            </a:r>
          </a:p>
          <a:p>
            <a:pPr marL="0" indent="0">
              <a:buNone/>
            </a:pPr>
            <a:r>
              <a:rPr lang="en-US" sz="1200" dirty="0">
                <a:latin typeface="Times New Roman" panose="02020603050405020304" pitchFamily="18" charset="0"/>
                <a:cs typeface="Times New Roman" panose="02020603050405020304" pitchFamily="18" charset="0"/>
              </a:rPr>
              <a:t>Technology &amp; Tourism, vol. 5, pp. 243-256, 2003.</a:t>
            </a:r>
            <a:endParaRPr lang="en-IN" sz="1200" dirty="0">
              <a:latin typeface="Times New Roman" panose="02020603050405020304" pitchFamily="18" charset="0"/>
              <a:cs typeface="Times New Roman" panose="02020603050405020304" pitchFamily="18" charset="0"/>
            </a:endParaRPr>
          </a:p>
          <a:p>
            <a:pPr marL="0" indent="0">
              <a:buNone/>
            </a:pPr>
            <a:r>
              <a:rPr lang="en-IN" sz="1200" dirty="0">
                <a:latin typeface="Times New Roman" panose="02020603050405020304" pitchFamily="18" charset="0"/>
                <a:cs typeface="Times New Roman" panose="02020603050405020304" pitchFamily="18" charset="0"/>
              </a:rPr>
              <a:t>[3] A Distributed Information System for Tourists:  A Case Study of Niger State Tourism Destinations. Masters thesis, unpublished, 2010. </a:t>
            </a:r>
          </a:p>
          <a:p>
            <a:pPr marL="0" indent="0">
              <a:buNone/>
            </a:pPr>
            <a:r>
              <a:rPr lang="en-IN" sz="1200" dirty="0">
                <a:latin typeface="Times New Roman" panose="02020603050405020304" pitchFamily="18" charset="0"/>
                <a:cs typeface="Times New Roman" panose="02020603050405020304" pitchFamily="18" charset="0"/>
              </a:rPr>
              <a:t>[4] </a:t>
            </a:r>
            <a:r>
              <a:rPr lang="en-IN" sz="1200" dirty="0" err="1">
                <a:latin typeface="Times New Roman" panose="02020603050405020304" pitchFamily="18" charset="0"/>
                <a:cs typeface="Times New Roman" panose="02020603050405020304" pitchFamily="18" charset="0"/>
              </a:rPr>
              <a:t>Ukpabi</a:t>
            </a:r>
            <a:r>
              <a:rPr lang="en-IN" sz="1200" dirty="0">
                <a:latin typeface="Times New Roman" panose="02020603050405020304" pitchFamily="18" charset="0"/>
                <a:cs typeface="Times New Roman" panose="02020603050405020304" pitchFamily="18" charset="0"/>
              </a:rPr>
              <a:t> D C and </a:t>
            </a:r>
            <a:r>
              <a:rPr lang="en-IN" sz="1200" dirty="0" err="1">
                <a:latin typeface="Times New Roman" panose="02020603050405020304" pitchFamily="18" charset="0"/>
                <a:cs typeface="Times New Roman" panose="02020603050405020304" pitchFamily="18" charset="0"/>
              </a:rPr>
              <a:t>Karjaluoto</a:t>
            </a:r>
            <a:r>
              <a:rPr lang="en-IN" sz="1200" dirty="0">
                <a:latin typeface="Times New Roman" panose="02020603050405020304" pitchFamily="18" charset="0"/>
                <a:cs typeface="Times New Roman" panose="02020603050405020304" pitchFamily="18" charset="0"/>
              </a:rPr>
              <a:t> H. Consumers’ acceptance of information and communications </a:t>
            </a:r>
          </a:p>
          <a:p>
            <a:pPr marL="0" indent="0">
              <a:buNone/>
            </a:pPr>
            <a:r>
              <a:rPr lang="en-IN" sz="1200" dirty="0">
                <a:latin typeface="Times New Roman" panose="02020603050405020304" pitchFamily="18" charset="0"/>
                <a:cs typeface="Times New Roman" panose="02020603050405020304" pitchFamily="18" charset="0"/>
              </a:rPr>
              <a:t>technology in tourism: A review. Telematics and Informatics, 2017, 34(5): 618-644. </a:t>
            </a:r>
          </a:p>
          <a:p>
            <a:pPr marL="0" indent="0">
              <a:buNone/>
            </a:pPr>
            <a:r>
              <a:rPr lang="en-US" sz="1200" dirty="0">
                <a:latin typeface="Times New Roman" panose="02020603050405020304" pitchFamily="18" charset="0"/>
                <a:cs typeface="Times New Roman" panose="02020603050405020304" pitchFamily="18" charset="0"/>
              </a:rPr>
              <a:t>[5] </a:t>
            </a:r>
            <a:r>
              <a:rPr lang="en-US" sz="1200" dirty="0">
                <a:latin typeface="Times New Roman" panose="02020603050405020304" pitchFamily="18" charset="0"/>
                <a:cs typeface="Times New Roman" panose="02020603050405020304" pitchFamily="18" charset="0"/>
                <a:hlinkClick r:id="rId2"/>
              </a:rPr>
              <a:t>https://aws.amazon.com/what-is-cloud-computing/?nc2=h_ql_le_int_cc</a:t>
            </a: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[6] https://medium.com/@benmerchant/how-to-create-and-test-a-node-js-blog-api-819170280abd</a:t>
            </a: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54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1410;p52">
            <a:extLst>
              <a:ext uri="{FF2B5EF4-FFF2-40B4-BE49-F238E27FC236}">
                <a16:creationId xmlns:a16="http://schemas.microsoft.com/office/drawing/2014/main" id="{4CF26542-C032-4273-BF08-29C14656627B}"/>
              </a:ext>
            </a:extLst>
          </p:cNvPr>
          <p:cNvCxnSpPr/>
          <p:nvPr/>
        </p:nvCxnSpPr>
        <p:spPr>
          <a:xfrm>
            <a:off x="2535301" y="1717888"/>
            <a:ext cx="1165800" cy="825300"/>
          </a:xfrm>
          <a:prstGeom prst="straightConnector1">
            <a:avLst/>
          </a:prstGeom>
          <a:noFill/>
          <a:ln w="19050" cap="flat" cmpd="sng">
            <a:solidFill>
              <a:srgbClr val="FF8D00"/>
            </a:solidFill>
            <a:prstDash val="solid"/>
            <a:round/>
            <a:headEnd type="none" w="med" len="med"/>
            <a:tailEnd type="none" w="med" len="med"/>
          </a:ln>
        </p:spPr>
      </p:cxnSp>
      <p:cxnSp>
        <p:nvCxnSpPr>
          <p:cNvPr id="3" name="Google Shape;1412;p52">
            <a:extLst>
              <a:ext uri="{FF2B5EF4-FFF2-40B4-BE49-F238E27FC236}">
                <a16:creationId xmlns:a16="http://schemas.microsoft.com/office/drawing/2014/main" id="{26B5181C-29E7-47D3-9CB3-CF49A723DC84}"/>
              </a:ext>
            </a:extLst>
          </p:cNvPr>
          <p:cNvCxnSpPr/>
          <p:nvPr/>
        </p:nvCxnSpPr>
        <p:spPr>
          <a:xfrm flipH="1">
            <a:off x="5178075" y="1705100"/>
            <a:ext cx="1482000" cy="437400"/>
          </a:xfrm>
          <a:prstGeom prst="straightConnector1">
            <a:avLst/>
          </a:prstGeom>
          <a:noFill/>
          <a:ln w="19050" cap="flat" cmpd="sng">
            <a:solidFill>
              <a:srgbClr val="FF8D00"/>
            </a:solidFill>
            <a:prstDash val="solid"/>
            <a:round/>
            <a:headEnd type="none" w="med" len="med"/>
            <a:tailEnd type="none" w="med" len="med"/>
          </a:ln>
        </p:spPr>
      </p:cxnSp>
      <p:cxnSp>
        <p:nvCxnSpPr>
          <p:cNvPr id="4" name="Google Shape;1413;p52">
            <a:extLst>
              <a:ext uri="{FF2B5EF4-FFF2-40B4-BE49-F238E27FC236}">
                <a16:creationId xmlns:a16="http://schemas.microsoft.com/office/drawing/2014/main" id="{291618CC-F523-4E33-B483-785EDB8F264E}"/>
              </a:ext>
            </a:extLst>
          </p:cNvPr>
          <p:cNvCxnSpPr/>
          <p:nvPr/>
        </p:nvCxnSpPr>
        <p:spPr>
          <a:xfrm>
            <a:off x="2508100" y="3578950"/>
            <a:ext cx="1314600" cy="352500"/>
          </a:xfrm>
          <a:prstGeom prst="straightConnector1">
            <a:avLst/>
          </a:prstGeom>
          <a:noFill/>
          <a:ln w="19050" cap="flat" cmpd="sng">
            <a:solidFill>
              <a:srgbClr val="FF8D00"/>
            </a:solidFill>
            <a:prstDash val="solid"/>
            <a:round/>
            <a:headEnd type="none" w="med" len="med"/>
            <a:tailEnd type="none" w="med" len="med"/>
          </a:ln>
        </p:spPr>
      </p:cxnSp>
      <p:cxnSp>
        <p:nvCxnSpPr>
          <p:cNvPr id="5" name="Google Shape;1414;p52">
            <a:extLst>
              <a:ext uri="{FF2B5EF4-FFF2-40B4-BE49-F238E27FC236}">
                <a16:creationId xmlns:a16="http://schemas.microsoft.com/office/drawing/2014/main" id="{BBBDD776-BFD0-4250-AAB1-31309BAF082E}"/>
              </a:ext>
            </a:extLst>
          </p:cNvPr>
          <p:cNvCxnSpPr>
            <a:cxnSpLocks/>
          </p:cNvCxnSpPr>
          <p:nvPr/>
        </p:nvCxnSpPr>
        <p:spPr>
          <a:xfrm flipH="1">
            <a:off x="5560294" y="3544600"/>
            <a:ext cx="1211406" cy="64527"/>
          </a:xfrm>
          <a:prstGeom prst="straightConnector1">
            <a:avLst/>
          </a:prstGeom>
          <a:noFill/>
          <a:ln w="19050" cap="flat" cmpd="sng">
            <a:solidFill>
              <a:srgbClr val="FF8D00"/>
            </a:solidFill>
            <a:prstDash val="solid"/>
            <a:round/>
            <a:headEnd type="none" w="med" len="med"/>
            <a:tailEnd type="none" w="med" len="med"/>
          </a:ln>
        </p:spPr>
      </p:cxnSp>
      <p:sp>
        <p:nvSpPr>
          <p:cNvPr id="6" name="Google Shape;1415;p52">
            <a:extLst>
              <a:ext uri="{FF2B5EF4-FFF2-40B4-BE49-F238E27FC236}">
                <a16:creationId xmlns:a16="http://schemas.microsoft.com/office/drawing/2014/main" id="{A4E53D19-4DD4-4FD4-93CB-C043211B7452}"/>
              </a:ext>
            </a:extLst>
          </p:cNvPr>
          <p:cNvSpPr txBox="1">
            <a:spLocks/>
          </p:cNvSpPr>
          <p:nvPr/>
        </p:nvSpPr>
        <p:spPr>
          <a:xfrm>
            <a:off x="1155150" y="1517050"/>
            <a:ext cx="1118700" cy="401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Hobbies</a:t>
            </a:r>
            <a:endParaRPr lang="en-US" sz="1600" b="1" dirty="0">
              <a:solidFill>
                <a:schemeClr val="accent2"/>
              </a:solidFill>
              <a:latin typeface="Poppins"/>
              <a:ea typeface="Poppins"/>
              <a:cs typeface="Poppins"/>
              <a:sym typeface="Poppins"/>
            </a:endParaRPr>
          </a:p>
        </p:txBody>
      </p:sp>
      <p:sp>
        <p:nvSpPr>
          <p:cNvPr id="7" name="Google Shape;1416;p52">
            <a:extLst>
              <a:ext uri="{FF2B5EF4-FFF2-40B4-BE49-F238E27FC236}">
                <a16:creationId xmlns:a16="http://schemas.microsoft.com/office/drawing/2014/main" id="{F73E1881-38C4-47E2-AA58-E114A37CC900}"/>
              </a:ext>
            </a:extLst>
          </p:cNvPr>
          <p:cNvSpPr txBox="1">
            <a:spLocks/>
          </p:cNvSpPr>
          <p:nvPr/>
        </p:nvSpPr>
        <p:spPr>
          <a:xfrm>
            <a:off x="719700" y="1951425"/>
            <a:ext cx="1989600"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Share your </a:t>
            </a:r>
          </a:p>
          <a:p>
            <a:pPr marL="0" indent="0" algn="ctr">
              <a:lnSpc>
                <a:spcPct val="100000"/>
              </a:lnSpc>
              <a:spcBef>
                <a:spcPts val="0"/>
              </a:spcBef>
              <a:buFont typeface="Arial" panose="020B0604020202020204" pitchFamily="34" charset="0"/>
              <a:buNone/>
            </a:pPr>
            <a:r>
              <a:rPr lang="en-US" sz="1400"/>
              <a:t>Hobbies that u do in </a:t>
            </a:r>
          </a:p>
          <a:p>
            <a:pPr marL="0" indent="0" algn="ctr">
              <a:lnSpc>
                <a:spcPct val="100000"/>
              </a:lnSpc>
              <a:spcBef>
                <a:spcPts val="0"/>
              </a:spcBef>
              <a:buFont typeface="Arial" panose="020B0604020202020204" pitchFamily="34" charset="0"/>
              <a:buNone/>
            </a:pPr>
            <a:r>
              <a:rPr lang="en-US" sz="1400"/>
              <a:t>Ur free time</a:t>
            </a:r>
            <a:endParaRPr lang="en-US" sz="1400" dirty="0"/>
          </a:p>
        </p:txBody>
      </p:sp>
      <p:sp>
        <p:nvSpPr>
          <p:cNvPr id="8" name="Google Shape;1417;p52">
            <a:extLst>
              <a:ext uri="{FF2B5EF4-FFF2-40B4-BE49-F238E27FC236}">
                <a16:creationId xmlns:a16="http://schemas.microsoft.com/office/drawing/2014/main" id="{A7457D18-D25B-4B1C-9E8F-6CE7CD131C9E}"/>
              </a:ext>
            </a:extLst>
          </p:cNvPr>
          <p:cNvSpPr txBox="1">
            <a:spLocks/>
          </p:cNvSpPr>
          <p:nvPr/>
        </p:nvSpPr>
        <p:spPr>
          <a:xfrm>
            <a:off x="-3873" y="3378382"/>
            <a:ext cx="2480436"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What type of traveller</a:t>
            </a:r>
            <a:endParaRPr lang="en-US" sz="1600" b="1" dirty="0">
              <a:solidFill>
                <a:schemeClr val="accent2"/>
              </a:solidFill>
              <a:latin typeface="Poppins"/>
              <a:ea typeface="Poppins"/>
              <a:cs typeface="Poppins"/>
              <a:sym typeface="Poppins"/>
            </a:endParaRPr>
          </a:p>
        </p:txBody>
      </p:sp>
      <p:sp>
        <p:nvSpPr>
          <p:cNvPr id="9" name="Google Shape;1418;p52">
            <a:extLst>
              <a:ext uri="{FF2B5EF4-FFF2-40B4-BE49-F238E27FC236}">
                <a16:creationId xmlns:a16="http://schemas.microsoft.com/office/drawing/2014/main" id="{38B0115E-73EA-4B9A-A079-B1F6DDBF3840}"/>
              </a:ext>
            </a:extLst>
          </p:cNvPr>
          <p:cNvSpPr txBox="1">
            <a:spLocks/>
          </p:cNvSpPr>
          <p:nvPr/>
        </p:nvSpPr>
        <p:spPr>
          <a:xfrm>
            <a:off x="191935" y="3734378"/>
            <a:ext cx="2286000" cy="663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Select whether ur student, tourist, NRI, Trip vendor</a:t>
            </a:r>
            <a:endParaRPr lang="en-US" sz="1400" dirty="0"/>
          </a:p>
        </p:txBody>
      </p:sp>
      <p:sp>
        <p:nvSpPr>
          <p:cNvPr id="10" name="Google Shape;1419;p52">
            <a:extLst>
              <a:ext uri="{FF2B5EF4-FFF2-40B4-BE49-F238E27FC236}">
                <a16:creationId xmlns:a16="http://schemas.microsoft.com/office/drawing/2014/main" id="{42F7599E-7D34-4CD4-835A-F4BDED9A7927}"/>
              </a:ext>
            </a:extLst>
          </p:cNvPr>
          <p:cNvSpPr txBox="1">
            <a:spLocks/>
          </p:cNvSpPr>
          <p:nvPr/>
        </p:nvSpPr>
        <p:spPr>
          <a:xfrm>
            <a:off x="6598800" y="1517050"/>
            <a:ext cx="1641600"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Passion</a:t>
            </a:r>
            <a:endParaRPr lang="en-US" sz="1600" b="1" dirty="0">
              <a:solidFill>
                <a:schemeClr val="accent2"/>
              </a:solidFill>
              <a:latin typeface="Poppins"/>
              <a:ea typeface="Poppins"/>
              <a:cs typeface="Poppins"/>
              <a:sym typeface="Poppins"/>
            </a:endParaRPr>
          </a:p>
        </p:txBody>
      </p:sp>
      <p:sp>
        <p:nvSpPr>
          <p:cNvPr id="11" name="Google Shape;1420;p52">
            <a:extLst>
              <a:ext uri="{FF2B5EF4-FFF2-40B4-BE49-F238E27FC236}">
                <a16:creationId xmlns:a16="http://schemas.microsoft.com/office/drawing/2014/main" id="{D4007349-A6F2-4539-B8A7-3095F0F5081C}"/>
              </a:ext>
            </a:extLst>
          </p:cNvPr>
          <p:cNvSpPr txBox="1">
            <a:spLocks/>
          </p:cNvSpPr>
          <p:nvPr/>
        </p:nvSpPr>
        <p:spPr>
          <a:xfrm>
            <a:off x="6325875" y="1918750"/>
            <a:ext cx="2188200" cy="520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Share your working </a:t>
            </a:r>
          </a:p>
          <a:p>
            <a:pPr marL="0" indent="0" algn="ctr">
              <a:lnSpc>
                <a:spcPct val="100000"/>
              </a:lnSpc>
              <a:spcBef>
                <a:spcPts val="0"/>
              </a:spcBef>
              <a:buFont typeface="Arial" panose="020B0604020202020204" pitchFamily="34" charset="0"/>
              <a:buNone/>
            </a:pPr>
            <a:r>
              <a:rPr lang="en-US" sz="1400"/>
              <a:t>Professional </a:t>
            </a:r>
            <a:endParaRPr lang="en-US" sz="1400" dirty="0"/>
          </a:p>
        </p:txBody>
      </p:sp>
      <p:sp>
        <p:nvSpPr>
          <p:cNvPr id="12" name="Google Shape;1421;p52">
            <a:extLst>
              <a:ext uri="{FF2B5EF4-FFF2-40B4-BE49-F238E27FC236}">
                <a16:creationId xmlns:a16="http://schemas.microsoft.com/office/drawing/2014/main" id="{4F1A0FD2-DF29-49CE-9E60-2ECC2D6D9ACA}"/>
              </a:ext>
            </a:extLst>
          </p:cNvPr>
          <p:cNvSpPr txBox="1">
            <a:spLocks/>
          </p:cNvSpPr>
          <p:nvPr/>
        </p:nvSpPr>
        <p:spPr>
          <a:xfrm>
            <a:off x="6804250" y="3360576"/>
            <a:ext cx="1465500"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600" b="1">
                <a:solidFill>
                  <a:schemeClr val="accent2"/>
                </a:solidFill>
                <a:latin typeface="Poppins"/>
                <a:ea typeface="Poppins"/>
                <a:cs typeface="Poppins"/>
                <a:sym typeface="Poppins"/>
              </a:rPr>
              <a:t>Nationality</a:t>
            </a:r>
            <a:endParaRPr lang="en-IN" sz="1600" b="1" dirty="0">
              <a:solidFill>
                <a:schemeClr val="accent2"/>
              </a:solidFill>
              <a:latin typeface="Poppins"/>
              <a:ea typeface="Poppins"/>
              <a:cs typeface="Poppins"/>
              <a:sym typeface="Poppins"/>
            </a:endParaRPr>
          </a:p>
        </p:txBody>
      </p:sp>
      <p:sp>
        <p:nvSpPr>
          <p:cNvPr id="13" name="Google Shape;1422;p52">
            <a:extLst>
              <a:ext uri="{FF2B5EF4-FFF2-40B4-BE49-F238E27FC236}">
                <a16:creationId xmlns:a16="http://schemas.microsoft.com/office/drawing/2014/main" id="{0383157B-5101-4F25-8334-639394BD4037}"/>
              </a:ext>
            </a:extLst>
          </p:cNvPr>
          <p:cNvSpPr txBox="1">
            <a:spLocks/>
          </p:cNvSpPr>
          <p:nvPr/>
        </p:nvSpPr>
        <p:spPr>
          <a:xfrm>
            <a:off x="6477750" y="3673600"/>
            <a:ext cx="1883700" cy="6021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Font typeface="Arial" panose="020B0604020202020204" pitchFamily="34" charset="0"/>
              <a:buNone/>
            </a:pPr>
            <a:r>
              <a:rPr lang="en-US" sz="1400"/>
              <a:t>Select the nation u are living</a:t>
            </a:r>
            <a:endParaRPr lang="en-US" sz="1400" dirty="0"/>
          </a:p>
        </p:txBody>
      </p:sp>
      <p:sp>
        <p:nvSpPr>
          <p:cNvPr id="14" name="Google Shape;1423;p52">
            <a:extLst>
              <a:ext uri="{FF2B5EF4-FFF2-40B4-BE49-F238E27FC236}">
                <a16:creationId xmlns:a16="http://schemas.microsoft.com/office/drawing/2014/main" id="{F6AC25C5-979B-45D2-9D48-D2E18D98F766}"/>
              </a:ext>
            </a:extLst>
          </p:cNvPr>
          <p:cNvSpPr txBox="1">
            <a:spLocks/>
          </p:cNvSpPr>
          <p:nvPr/>
        </p:nvSpPr>
        <p:spPr>
          <a:xfrm>
            <a:off x="1411584" y="12996"/>
            <a:ext cx="5930100" cy="8463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US" sz="3600" b="1" dirty="0">
                <a:solidFill>
                  <a:srgbClr val="FF8D00"/>
                </a:solidFill>
              </a:rPr>
              <a:t>Find Buddy </a:t>
            </a:r>
          </a:p>
        </p:txBody>
      </p:sp>
      <p:grpSp>
        <p:nvGrpSpPr>
          <p:cNvPr id="15" name="Google Shape;1424;p52">
            <a:extLst>
              <a:ext uri="{FF2B5EF4-FFF2-40B4-BE49-F238E27FC236}">
                <a16:creationId xmlns:a16="http://schemas.microsoft.com/office/drawing/2014/main" id="{DCE5E62A-F797-490C-B5DF-C7EF2A0D9B73}"/>
              </a:ext>
            </a:extLst>
          </p:cNvPr>
          <p:cNvGrpSpPr/>
          <p:nvPr/>
        </p:nvGrpSpPr>
        <p:grpSpPr>
          <a:xfrm>
            <a:off x="3136082" y="1691271"/>
            <a:ext cx="2839663" cy="2898440"/>
            <a:chOff x="1315275" y="430025"/>
            <a:chExt cx="4709225" cy="4806700"/>
          </a:xfrm>
        </p:grpSpPr>
        <p:sp>
          <p:nvSpPr>
            <p:cNvPr id="16" name="Google Shape;1425;p52">
              <a:extLst>
                <a:ext uri="{FF2B5EF4-FFF2-40B4-BE49-F238E27FC236}">
                  <a16:creationId xmlns:a16="http://schemas.microsoft.com/office/drawing/2014/main" id="{1F3FC9F9-F30C-4486-8776-6054511488E4}"/>
                </a:ext>
              </a:extLst>
            </p:cNvPr>
            <p:cNvSpPr/>
            <p:nvPr/>
          </p:nvSpPr>
          <p:spPr>
            <a:xfrm>
              <a:off x="1315275" y="430025"/>
              <a:ext cx="4709225" cy="4596125"/>
            </a:xfrm>
            <a:custGeom>
              <a:avLst/>
              <a:gdLst/>
              <a:ahLst/>
              <a:cxnLst/>
              <a:rect l="l" t="t" r="r" b="b"/>
              <a:pathLst>
                <a:path w="188369" h="183845" extrusionOk="0">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6;p52">
              <a:extLst>
                <a:ext uri="{FF2B5EF4-FFF2-40B4-BE49-F238E27FC236}">
                  <a16:creationId xmlns:a16="http://schemas.microsoft.com/office/drawing/2014/main" id="{559F95D5-AF93-41F7-951F-765DFD59280C}"/>
                </a:ext>
              </a:extLst>
            </p:cNvPr>
            <p:cNvSpPr/>
            <p:nvPr/>
          </p:nvSpPr>
          <p:spPr>
            <a:xfrm>
              <a:off x="1315275" y="430025"/>
              <a:ext cx="4709225" cy="4596125"/>
            </a:xfrm>
            <a:custGeom>
              <a:avLst/>
              <a:gdLst/>
              <a:ahLst/>
              <a:cxnLst/>
              <a:rect l="l" t="t" r="r" b="b"/>
              <a:pathLst>
                <a:path w="188369" h="183845" extrusionOk="0">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FFFF">
                <a:alpha val="4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7;p52">
              <a:extLst>
                <a:ext uri="{FF2B5EF4-FFF2-40B4-BE49-F238E27FC236}">
                  <a16:creationId xmlns:a16="http://schemas.microsoft.com/office/drawing/2014/main" id="{420E8120-0071-4657-B342-AD47B38EF349}"/>
                </a:ext>
              </a:extLst>
            </p:cNvPr>
            <p:cNvSpPr/>
            <p:nvPr/>
          </p:nvSpPr>
          <p:spPr>
            <a:xfrm>
              <a:off x="4663500" y="519975"/>
              <a:ext cx="1005750" cy="979900"/>
            </a:xfrm>
            <a:custGeom>
              <a:avLst/>
              <a:gdLst/>
              <a:ahLst/>
              <a:cxnLst/>
              <a:rect l="l" t="t" r="r" b="b"/>
              <a:pathLst>
                <a:path w="40230" h="39196" fill="none" extrusionOk="0">
                  <a:moveTo>
                    <a:pt x="1" y="1"/>
                  </a:moveTo>
                  <a:lnTo>
                    <a:pt x="40229" y="1"/>
                  </a:lnTo>
                  <a:lnTo>
                    <a:pt x="40229" y="39195"/>
                  </a:lnTo>
                  <a:lnTo>
                    <a:pt x="1" y="39195"/>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8;p52">
              <a:extLst>
                <a:ext uri="{FF2B5EF4-FFF2-40B4-BE49-F238E27FC236}">
                  <a16:creationId xmlns:a16="http://schemas.microsoft.com/office/drawing/2014/main" id="{24071A44-545A-4096-9DC8-5C7FAA84DCF6}"/>
                </a:ext>
              </a:extLst>
            </p:cNvPr>
            <p:cNvSpPr/>
            <p:nvPr/>
          </p:nvSpPr>
          <p:spPr>
            <a:xfrm>
              <a:off x="4698525" y="734300"/>
              <a:ext cx="929025" cy="708875"/>
            </a:xfrm>
            <a:custGeom>
              <a:avLst/>
              <a:gdLst/>
              <a:ahLst/>
              <a:cxnLst/>
              <a:rect l="l" t="t" r="r" b="b"/>
              <a:pathLst>
                <a:path w="37161" h="28355" fill="none" extrusionOk="0">
                  <a:moveTo>
                    <a:pt x="1" y="1"/>
                  </a:moveTo>
                  <a:lnTo>
                    <a:pt x="37160" y="1"/>
                  </a:lnTo>
                  <a:lnTo>
                    <a:pt x="37160" y="28354"/>
                  </a:lnTo>
                  <a:lnTo>
                    <a:pt x="1" y="28354"/>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9;p52">
              <a:extLst>
                <a:ext uri="{FF2B5EF4-FFF2-40B4-BE49-F238E27FC236}">
                  <a16:creationId xmlns:a16="http://schemas.microsoft.com/office/drawing/2014/main" id="{F2D22D50-9E02-4833-8F1E-12CAB677565D}"/>
                </a:ext>
              </a:extLst>
            </p:cNvPr>
            <p:cNvSpPr/>
            <p:nvPr/>
          </p:nvSpPr>
          <p:spPr>
            <a:xfrm>
              <a:off x="4721050" y="570850"/>
              <a:ext cx="51725" cy="115100"/>
            </a:xfrm>
            <a:custGeom>
              <a:avLst/>
              <a:gdLst/>
              <a:ahLst/>
              <a:cxnLst/>
              <a:rect l="l" t="t" r="r" b="b"/>
              <a:pathLst>
                <a:path w="2069" h="4604" extrusionOk="0">
                  <a:moveTo>
                    <a:pt x="0" y="1"/>
                  </a:moveTo>
                  <a:lnTo>
                    <a:pt x="0" y="4604"/>
                  </a:lnTo>
                  <a:lnTo>
                    <a:pt x="267" y="4604"/>
                  </a:lnTo>
                  <a:lnTo>
                    <a:pt x="300" y="468"/>
                  </a:lnTo>
                  <a:lnTo>
                    <a:pt x="1735" y="4570"/>
                  </a:lnTo>
                  <a:lnTo>
                    <a:pt x="2068" y="4570"/>
                  </a:lnTo>
                  <a:lnTo>
                    <a:pt x="2068" y="1"/>
                  </a:lnTo>
                  <a:lnTo>
                    <a:pt x="1801" y="1"/>
                  </a:lnTo>
                  <a:lnTo>
                    <a:pt x="1801" y="3870"/>
                  </a:lnTo>
                  <a:lnTo>
                    <a:pt x="4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0;p52">
              <a:extLst>
                <a:ext uri="{FF2B5EF4-FFF2-40B4-BE49-F238E27FC236}">
                  <a16:creationId xmlns:a16="http://schemas.microsoft.com/office/drawing/2014/main" id="{3B58AA12-BE9C-410F-AE29-3534DDD5887D}"/>
                </a:ext>
              </a:extLst>
            </p:cNvPr>
            <p:cNvSpPr/>
            <p:nvPr/>
          </p:nvSpPr>
          <p:spPr>
            <a:xfrm>
              <a:off x="4785250" y="570850"/>
              <a:ext cx="45900" cy="115100"/>
            </a:xfrm>
            <a:custGeom>
              <a:avLst/>
              <a:gdLst/>
              <a:ahLst/>
              <a:cxnLst/>
              <a:rect l="l" t="t" r="r" b="b"/>
              <a:pathLst>
                <a:path w="1836" h="4604" extrusionOk="0">
                  <a:moveTo>
                    <a:pt x="1" y="1"/>
                  </a:moveTo>
                  <a:lnTo>
                    <a:pt x="1" y="4604"/>
                  </a:lnTo>
                  <a:lnTo>
                    <a:pt x="1835" y="4604"/>
                  </a:lnTo>
                  <a:lnTo>
                    <a:pt x="1835" y="4304"/>
                  </a:lnTo>
                  <a:lnTo>
                    <a:pt x="301" y="4304"/>
                  </a:lnTo>
                  <a:lnTo>
                    <a:pt x="301" y="2402"/>
                  </a:lnTo>
                  <a:lnTo>
                    <a:pt x="1568" y="2402"/>
                  </a:lnTo>
                  <a:lnTo>
                    <a:pt x="1568" y="2135"/>
                  </a:lnTo>
                  <a:lnTo>
                    <a:pt x="301" y="2135"/>
                  </a:lnTo>
                  <a:lnTo>
                    <a:pt x="301" y="267"/>
                  </a:lnTo>
                  <a:lnTo>
                    <a:pt x="1835" y="267"/>
                  </a:lnTo>
                  <a:lnTo>
                    <a:pt x="1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1;p52">
              <a:extLst>
                <a:ext uri="{FF2B5EF4-FFF2-40B4-BE49-F238E27FC236}">
                  <a16:creationId xmlns:a16="http://schemas.microsoft.com/office/drawing/2014/main" id="{D464BA8F-9271-4143-9DCA-42D8E0E9A973}"/>
                </a:ext>
              </a:extLst>
            </p:cNvPr>
            <p:cNvSpPr/>
            <p:nvPr/>
          </p:nvSpPr>
          <p:spPr>
            <a:xfrm>
              <a:off x="4841950" y="570850"/>
              <a:ext cx="88425" cy="115950"/>
            </a:xfrm>
            <a:custGeom>
              <a:avLst/>
              <a:gdLst/>
              <a:ahLst/>
              <a:cxnLst/>
              <a:rect l="l" t="t" r="r" b="b"/>
              <a:pathLst>
                <a:path w="3537" h="4638" extrusionOk="0">
                  <a:moveTo>
                    <a:pt x="1" y="1"/>
                  </a:moveTo>
                  <a:lnTo>
                    <a:pt x="735" y="4604"/>
                  </a:lnTo>
                  <a:lnTo>
                    <a:pt x="1135" y="4604"/>
                  </a:lnTo>
                  <a:lnTo>
                    <a:pt x="1769" y="868"/>
                  </a:lnTo>
                  <a:lnTo>
                    <a:pt x="2403" y="4637"/>
                  </a:lnTo>
                  <a:lnTo>
                    <a:pt x="2803" y="4637"/>
                  </a:lnTo>
                  <a:lnTo>
                    <a:pt x="3537" y="34"/>
                  </a:lnTo>
                  <a:lnTo>
                    <a:pt x="3270" y="34"/>
                  </a:lnTo>
                  <a:lnTo>
                    <a:pt x="2603" y="4204"/>
                  </a:lnTo>
                  <a:lnTo>
                    <a:pt x="1969" y="34"/>
                  </a:lnTo>
                  <a:lnTo>
                    <a:pt x="1635" y="34"/>
                  </a:lnTo>
                  <a:lnTo>
                    <a:pt x="968" y="4204"/>
                  </a:lnTo>
                  <a:lnTo>
                    <a:pt x="3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32;p52">
              <a:extLst>
                <a:ext uri="{FF2B5EF4-FFF2-40B4-BE49-F238E27FC236}">
                  <a16:creationId xmlns:a16="http://schemas.microsoft.com/office/drawing/2014/main" id="{F018E279-89FE-40BE-8872-92904252C837}"/>
                </a:ext>
              </a:extLst>
            </p:cNvPr>
            <p:cNvSpPr/>
            <p:nvPr/>
          </p:nvSpPr>
          <p:spPr>
            <a:xfrm>
              <a:off x="4967875" y="570850"/>
              <a:ext cx="48400" cy="115100"/>
            </a:xfrm>
            <a:custGeom>
              <a:avLst/>
              <a:gdLst/>
              <a:ahLst/>
              <a:cxnLst/>
              <a:rect l="l" t="t" r="r" b="b"/>
              <a:pathLst>
                <a:path w="1936" h="4604" extrusionOk="0">
                  <a:moveTo>
                    <a:pt x="935" y="267"/>
                  </a:moveTo>
                  <a:cubicBezTo>
                    <a:pt x="1469" y="267"/>
                    <a:pt x="1635" y="601"/>
                    <a:pt x="1635" y="1101"/>
                  </a:cubicBezTo>
                  <a:lnTo>
                    <a:pt x="1635" y="1635"/>
                  </a:lnTo>
                  <a:cubicBezTo>
                    <a:pt x="1635" y="2202"/>
                    <a:pt x="1402" y="2436"/>
                    <a:pt x="868" y="2436"/>
                  </a:cubicBezTo>
                  <a:lnTo>
                    <a:pt x="301" y="2402"/>
                  </a:lnTo>
                  <a:lnTo>
                    <a:pt x="301" y="267"/>
                  </a:lnTo>
                  <a:close/>
                  <a:moveTo>
                    <a:pt x="1" y="1"/>
                  </a:moveTo>
                  <a:lnTo>
                    <a:pt x="1" y="4604"/>
                  </a:lnTo>
                  <a:lnTo>
                    <a:pt x="301" y="4604"/>
                  </a:lnTo>
                  <a:lnTo>
                    <a:pt x="301" y="2702"/>
                  </a:lnTo>
                  <a:lnTo>
                    <a:pt x="868" y="2702"/>
                  </a:lnTo>
                  <a:cubicBezTo>
                    <a:pt x="1602" y="2702"/>
                    <a:pt x="1936" y="2336"/>
                    <a:pt x="1936" y="1602"/>
                  </a:cubicBezTo>
                  <a:lnTo>
                    <a:pt x="1936" y="1101"/>
                  </a:lnTo>
                  <a:cubicBezTo>
                    <a:pt x="1936" y="434"/>
                    <a:pt x="1669"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3;p52">
              <a:extLst>
                <a:ext uri="{FF2B5EF4-FFF2-40B4-BE49-F238E27FC236}">
                  <a16:creationId xmlns:a16="http://schemas.microsoft.com/office/drawing/2014/main" id="{DFD10BD4-5D31-4710-9171-A5799362F6F0}"/>
                </a:ext>
              </a:extLst>
            </p:cNvPr>
            <p:cNvSpPr/>
            <p:nvPr/>
          </p:nvSpPr>
          <p:spPr>
            <a:xfrm>
              <a:off x="5027100" y="570025"/>
              <a:ext cx="50900" cy="116775"/>
            </a:xfrm>
            <a:custGeom>
              <a:avLst/>
              <a:gdLst/>
              <a:ahLst/>
              <a:cxnLst/>
              <a:rect l="l" t="t" r="r" b="b"/>
              <a:pathLst>
                <a:path w="2036" h="4671" extrusionOk="0">
                  <a:moveTo>
                    <a:pt x="1001" y="267"/>
                  </a:moveTo>
                  <a:cubicBezTo>
                    <a:pt x="1501" y="267"/>
                    <a:pt x="1735" y="634"/>
                    <a:pt x="1735" y="1134"/>
                  </a:cubicBezTo>
                  <a:lnTo>
                    <a:pt x="1735" y="3536"/>
                  </a:lnTo>
                  <a:cubicBezTo>
                    <a:pt x="1735" y="4036"/>
                    <a:pt x="1501" y="4403"/>
                    <a:pt x="1001" y="4403"/>
                  </a:cubicBezTo>
                  <a:cubicBezTo>
                    <a:pt x="501" y="4403"/>
                    <a:pt x="300" y="4036"/>
                    <a:pt x="300" y="3536"/>
                  </a:cubicBezTo>
                  <a:lnTo>
                    <a:pt x="300" y="1134"/>
                  </a:lnTo>
                  <a:cubicBezTo>
                    <a:pt x="300" y="634"/>
                    <a:pt x="501" y="267"/>
                    <a:pt x="1001" y="267"/>
                  </a:cubicBezTo>
                  <a:close/>
                  <a:moveTo>
                    <a:pt x="1001" y="0"/>
                  </a:moveTo>
                  <a:cubicBezTo>
                    <a:pt x="300" y="0"/>
                    <a:pt x="0" y="467"/>
                    <a:pt x="0" y="1134"/>
                  </a:cubicBezTo>
                  <a:lnTo>
                    <a:pt x="0" y="3503"/>
                  </a:lnTo>
                  <a:cubicBezTo>
                    <a:pt x="0" y="4170"/>
                    <a:pt x="300" y="4670"/>
                    <a:pt x="1001" y="4670"/>
                  </a:cubicBezTo>
                  <a:cubicBezTo>
                    <a:pt x="1701" y="4670"/>
                    <a:pt x="2035" y="4170"/>
                    <a:pt x="2035" y="3503"/>
                  </a:cubicBezTo>
                  <a:lnTo>
                    <a:pt x="2035" y="1134"/>
                  </a:lnTo>
                  <a:cubicBezTo>
                    <a:pt x="2035" y="467"/>
                    <a:pt x="1701" y="0"/>
                    <a:pt x="10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4;p52">
              <a:extLst>
                <a:ext uri="{FF2B5EF4-FFF2-40B4-BE49-F238E27FC236}">
                  <a16:creationId xmlns:a16="http://schemas.microsoft.com/office/drawing/2014/main" id="{75D34755-930E-41B5-889C-47A1D99F9FD3}"/>
                </a:ext>
              </a:extLst>
            </p:cNvPr>
            <p:cNvSpPr/>
            <p:nvPr/>
          </p:nvSpPr>
          <p:spPr>
            <a:xfrm>
              <a:off x="5088800" y="569975"/>
              <a:ext cx="50075" cy="116825"/>
            </a:xfrm>
            <a:custGeom>
              <a:avLst/>
              <a:gdLst/>
              <a:ahLst/>
              <a:cxnLst/>
              <a:rect l="l" t="t" r="r" b="b"/>
              <a:pathLst>
                <a:path w="2003" h="4673" extrusionOk="0">
                  <a:moveTo>
                    <a:pt x="1060" y="1"/>
                  </a:moveTo>
                  <a:cubicBezTo>
                    <a:pt x="1041" y="1"/>
                    <a:pt x="1021" y="1"/>
                    <a:pt x="1001" y="2"/>
                  </a:cubicBezTo>
                  <a:cubicBezTo>
                    <a:pt x="301" y="2"/>
                    <a:pt x="1" y="436"/>
                    <a:pt x="1" y="1136"/>
                  </a:cubicBezTo>
                  <a:cubicBezTo>
                    <a:pt x="1" y="2404"/>
                    <a:pt x="1669" y="2437"/>
                    <a:pt x="1669" y="3538"/>
                  </a:cubicBezTo>
                  <a:cubicBezTo>
                    <a:pt x="1669" y="4005"/>
                    <a:pt x="1502" y="4372"/>
                    <a:pt x="1001" y="4372"/>
                  </a:cubicBezTo>
                  <a:cubicBezTo>
                    <a:pt x="468" y="4372"/>
                    <a:pt x="301" y="4038"/>
                    <a:pt x="301" y="3538"/>
                  </a:cubicBezTo>
                  <a:lnTo>
                    <a:pt x="301" y="3271"/>
                  </a:lnTo>
                  <a:lnTo>
                    <a:pt x="1" y="3271"/>
                  </a:lnTo>
                  <a:lnTo>
                    <a:pt x="1" y="3505"/>
                  </a:lnTo>
                  <a:cubicBezTo>
                    <a:pt x="1" y="4172"/>
                    <a:pt x="301" y="4672"/>
                    <a:pt x="1001" y="4672"/>
                  </a:cubicBezTo>
                  <a:cubicBezTo>
                    <a:pt x="1702" y="4672"/>
                    <a:pt x="2002" y="4205"/>
                    <a:pt x="2002" y="3538"/>
                  </a:cubicBezTo>
                  <a:cubicBezTo>
                    <a:pt x="2002" y="2237"/>
                    <a:pt x="334" y="2237"/>
                    <a:pt x="334" y="1103"/>
                  </a:cubicBezTo>
                  <a:cubicBezTo>
                    <a:pt x="334" y="636"/>
                    <a:pt x="534" y="269"/>
                    <a:pt x="1035" y="269"/>
                  </a:cubicBezTo>
                  <a:cubicBezTo>
                    <a:pt x="1535" y="269"/>
                    <a:pt x="1702" y="636"/>
                    <a:pt x="1702" y="1103"/>
                  </a:cubicBezTo>
                  <a:lnTo>
                    <a:pt x="1702" y="1236"/>
                  </a:lnTo>
                  <a:lnTo>
                    <a:pt x="2002" y="1236"/>
                  </a:lnTo>
                  <a:lnTo>
                    <a:pt x="2002" y="1136"/>
                  </a:lnTo>
                  <a:cubicBezTo>
                    <a:pt x="2002" y="521"/>
                    <a:pt x="1688" y="1"/>
                    <a:pt x="10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5;p52">
              <a:extLst>
                <a:ext uri="{FF2B5EF4-FFF2-40B4-BE49-F238E27FC236}">
                  <a16:creationId xmlns:a16="http://schemas.microsoft.com/office/drawing/2014/main" id="{A8C0AA2F-5868-4719-8546-025F7049734B}"/>
                </a:ext>
              </a:extLst>
            </p:cNvPr>
            <p:cNvSpPr/>
            <p:nvPr/>
          </p:nvSpPr>
          <p:spPr>
            <a:xfrm>
              <a:off x="5198542" y="682251"/>
              <a:ext cx="54226" cy="115100"/>
            </a:xfrm>
            <a:custGeom>
              <a:avLst/>
              <a:gdLst/>
              <a:ahLst/>
              <a:cxnLst/>
              <a:rect l="l" t="t" r="r" b="b"/>
              <a:pathLst>
                <a:path w="2169" h="4604" extrusionOk="0">
                  <a:moveTo>
                    <a:pt x="1" y="1"/>
                  </a:moveTo>
                  <a:lnTo>
                    <a:pt x="1" y="267"/>
                  </a:lnTo>
                  <a:lnTo>
                    <a:pt x="935" y="267"/>
                  </a:lnTo>
                  <a:lnTo>
                    <a:pt x="935" y="4604"/>
                  </a:lnTo>
                  <a:lnTo>
                    <a:pt x="1235" y="4604"/>
                  </a:lnTo>
                  <a:lnTo>
                    <a:pt x="1235" y="267"/>
                  </a:lnTo>
                  <a:lnTo>
                    <a:pt x="2169" y="267"/>
                  </a:lnTo>
                  <a:lnTo>
                    <a:pt x="21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6;p52">
              <a:extLst>
                <a:ext uri="{FF2B5EF4-FFF2-40B4-BE49-F238E27FC236}">
                  <a16:creationId xmlns:a16="http://schemas.microsoft.com/office/drawing/2014/main" id="{D176458B-D1BA-44E2-A6EC-E7ACF615C6E1}"/>
                </a:ext>
              </a:extLst>
            </p:cNvPr>
            <p:cNvSpPr/>
            <p:nvPr/>
          </p:nvSpPr>
          <p:spPr>
            <a:xfrm>
              <a:off x="4698525" y="844375"/>
              <a:ext cx="928200" cy="598800"/>
            </a:xfrm>
            <a:custGeom>
              <a:avLst/>
              <a:gdLst/>
              <a:ahLst/>
              <a:cxnLst/>
              <a:rect l="l" t="t" r="r" b="b"/>
              <a:pathLst>
                <a:path w="37128" h="23952" fill="none" extrusionOk="0">
                  <a:moveTo>
                    <a:pt x="1" y="23951"/>
                  </a:moveTo>
                  <a:lnTo>
                    <a:pt x="18414" y="4904"/>
                  </a:lnTo>
                  <a:lnTo>
                    <a:pt x="26620" y="8207"/>
                  </a:lnTo>
                  <a:lnTo>
                    <a:pt x="33991" y="1"/>
                  </a:lnTo>
                  <a:lnTo>
                    <a:pt x="37127" y="3003"/>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37;p52">
              <a:extLst>
                <a:ext uri="{FF2B5EF4-FFF2-40B4-BE49-F238E27FC236}">
                  <a16:creationId xmlns:a16="http://schemas.microsoft.com/office/drawing/2014/main" id="{8A721DC7-7C9B-4764-A28B-29D120A6D584}"/>
                </a:ext>
              </a:extLst>
            </p:cNvPr>
            <p:cNvSpPr/>
            <p:nvPr/>
          </p:nvSpPr>
          <p:spPr>
            <a:xfrm>
              <a:off x="4776925" y="831025"/>
              <a:ext cx="216825" cy="217700"/>
            </a:xfrm>
            <a:custGeom>
              <a:avLst/>
              <a:gdLst/>
              <a:ahLst/>
              <a:cxnLst/>
              <a:rect l="l" t="t" r="r" b="b"/>
              <a:pathLst>
                <a:path w="8673" h="8708" fill="none" extrusionOk="0">
                  <a:moveTo>
                    <a:pt x="5237" y="501"/>
                  </a:moveTo>
                  <a:cubicBezTo>
                    <a:pt x="7372" y="1002"/>
                    <a:pt x="8673" y="3137"/>
                    <a:pt x="8173" y="5271"/>
                  </a:cubicBezTo>
                  <a:cubicBezTo>
                    <a:pt x="7672" y="7373"/>
                    <a:pt x="5571" y="8707"/>
                    <a:pt x="3436" y="8207"/>
                  </a:cubicBezTo>
                  <a:cubicBezTo>
                    <a:pt x="1301" y="7706"/>
                    <a:pt x="0" y="5572"/>
                    <a:pt x="500" y="3437"/>
                  </a:cubicBezTo>
                  <a:cubicBezTo>
                    <a:pt x="1001" y="1335"/>
                    <a:pt x="3136" y="1"/>
                    <a:pt x="5237" y="501"/>
                  </a:cubicBezTo>
                  <a:close/>
                </a:path>
              </a:pathLst>
            </a:custGeom>
            <a:noFill/>
            <a:ln w="1000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38;p52">
              <a:extLst>
                <a:ext uri="{FF2B5EF4-FFF2-40B4-BE49-F238E27FC236}">
                  <a16:creationId xmlns:a16="http://schemas.microsoft.com/office/drawing/2014/main" id="{0BE26842-FF31-4674-A9F9-93F2556C1848}"/>
                </a:ext>
              </a:extLst>
            </p:cNvPr>
            <p:cNvSpPr/>
            <p:nvPr/>
          </p:nvSpPr>
          <p:spPr>
            <a:xfrm>
              <a:off x="4319925" y="853550"/>
              <a:ext cx="677175" cy="677175"/>
            </a:xfrm>
            <a:custGeom>
              <a:avLst/>
              <a:gdLst/>
              <a:ahLst/>
              <a:cxnLst/>
              <a:rect l="l" t="t" r="r" b="b"/>
              <a:pathLst>
                <a:path w="27087" h="27087" extrusionOk="0">
                  <a:moveTo>
                    <a:pt x="13482" y="0"/>
                  </a:moveTo>
                  <a:cubicBezTo>
                    <a:pt x="6038" y="0"/>
                    <a:pt x="0" y="6092"/>
                    <a:pt x="0" y="13544"/>
                  </a:cubicBezTo>
                  <a:cubicBezTo>
                    <a:pt x="0" y="21016"/>
                    <a:pt x="6071" y="27087"/>
                    <a:pt x="13543" y="27087"/>
                  </a:cubicBezTo>
                  <a:cubicBezTo>
                    <a:pt x="21049" y="27087"/>
                    <a:pt x="27086" y="21016"/>
                    <a:pt x="27086" y="13510"/>
                  </a:cubicBezTo>
                  <a:cubicBezTo>
                    <a:pt x="27086" y="6038"/>
                    <a:pt x="21015" y="1"/>
                    <a:pt x="13543" y="1"/>
                  </a:cubicBezTo>
                  <a:cubicBezTo>
                    <a:pt x="13523" y="1"/>
                    <a:pt x="13503" y="0"/>
                    <a:pt x="1348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9;p52">
              <a:extLst>
                <a:ext uri="{FF2B5EF4-FFF2-40B4-BE49-F238E27FC236}">
                  <a16:creationId xmlns:a16="http://schemas.microsoft.com/office/drawing/2014/main" id="{4219E068-E99E-45EF-8DE3-C770730A5D2A}"/>
                </a:ext>
              </a:extLst>
            </p:cNvPr>
            <p:cNvSpPr/>
            <p:nvPr/>
          </p:nvSpPr>
          <p:spPr>
            <a:xfrm>
              <a:off x="4561750" y="986975"/>
              <a:ext cx="189350" cy="409500"/>
            </a:xfrm>
            <a:custGeom>
              <a:avLst/>
              <a:gdLst/>
              <a:ahLst/>
              <a:cxnLst/>
              <a:rect l="l" t="t" r="r" b="b"/>
              <a:pathLst>
                <a:path w="7574" h="16380" extrusionOk="0">
                  <a:moveTo>
                    <a:pt x="5271" y="1"/>
                  </a:moveTo>
                  <a:cubicBezTo>
                    <a:pt x="2836" y="1"/>
                    <a:pt x="1736" y="1102"/>
                    <a:pt x="1736" y="3170"/>
                  </a:cubicBezTo>
                  <a:lnTo>
                    <a:pt x="1736" y="5371"/>
                  </a:lnTo>
                  <a:lnTo>
                    <a:pt x="1" y="5371"/>
                  </a:lnTo>
                  <a:lnTo>
                    <a:pt x="1" y="8173"/>
                  </a:lnTo>
                  <a:lnTo>
                    <a:pt x="1736" y="8173"/>
                  </a:lnTo>
                  <a:lnTo>
                    <a:pt x="1736" y="16379"/>
                  </a:lnTo>
                  <a:lnTo>
                    <a:pt x="5038" y="16379"/>
                  </a:lnTo>
                  <a:lnTo>
                    <a:pt x="5038" y="8140"/>
                  </a:lnTo>
                  <a:lnTo>
                    <a:pt x="7340" y="8140"/>
                  </a:lnTo>
                  <a:lnTo>
                    <a:pt x="7573" y="5371"/>
                  </a:lnTo>
                  <a:lnTo>
                    <a:pt x="5038" y="5371"/>
                  </a:lnTo>
                  <a:lnTo>
                    <a:pt x="5038" y="3803"/>
                  </a:lnTo>
                  <a:cubicBezTo>
                    <a:pt x="5038" y="3136"/>
                    <a:pt x="5138" y="2869"/>
                    <a:pt x="5772" y="2869"/>
                  </a:cubicBezTo>
                  <a:lnTo>
                    <a:pt x="7573" y="2869"/>
                  </a:lnTo>
                  <a:lnTo>
                    <a:pt x="7573" y="1"/>
                  </a:ln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0;p52">
              <a:extLst>
                <a:ext uri="{FF2B5EF4-FFF2-40B4-BE49-F238E27FC236}">
                  <a16:creationId xmlns:a16="http://schemas.microsoft.com/office/drawing/2014/main" id="{67D0AC70-43AD-44E3-BF00-6205D18D7C29}"/>
                </a:ext>
              </a:extLst>
            </p:cNvPr>
            <p:cNvSpPr/>
            <p:nvPr/>
          </p:nvSpPr>
          <p:spPr>
            <a:xfrm>
              <a:off x="1882950" y="1503063"/>
              <a:ext cx="824190" cy="824190"/>
            </a:xfrm>
            <a:custGeom>
              <a:avLst/>
              <a:gdLst/>
              <a:ahLst/>
              <a:cxnLst/>
              <a:rect l="l" t="t" r="r" b="b"/>
              <a:pathLst>
                <a:path w="18181" h="18181" extrusionOk="0">
                  <a:moveTo>
                    <a:pt x="9107" y="1"/>
                  </a:moveTo>
                  <a:cubicBezTo>
                    <a:pt x="4070" y="1"/>
                    <a:pt x="1" y="4071"/>
                    <a:pt x="1" y="9074"/>
                  </a:cubicBezTo>
                  <a:cubicBezTo>
                    <a:pt x="1" y="14111"/>
                    <a:pt x="4070" y="18181"/>
                    <a:pt x="9107" y="18181"/>
                  </a:cubicBezTo>
                  <a:cubicBezTo>
                    <a:pt x="14111" y="18181"/>
                    <a:pt x="18180" y="14111"/>
                    <a:pt x="18180" y="9074"/>
                  </a:cubicBezTo>
                  <a:cubicBezTo>
                    <a:pt x="18180" y="4071"/>
                    <a:pt x="14111" y="1"/>
                    <a:pt x="910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1;p52">
              <a:extLst>
                <a:ext uri="{FF2B5EF4-FFF2-40B4-BE49-F238E27FC236}">
                  <a16:creationId xmlns:a16="http://schemas.microsoft.com/office/drawing/2014/main" id="{3B6E85A2-9605-4CF9-B066-3626A06D26E7}"/>
                </a:ext>
              </a:extLst>
            </p:cNvPr>
            <p:cNvSpPr/>
            <p:nvPr/>
          </p:nvSpPr>
          <p:spPr>
            <a:xfrm>
              <a:off x="2075026" y="1736165"/>
              <a:ext cx="440043" cy="356993"/>
            </a:xfrm>
            <a:custGeom>
              <a:avLst/>
              <a:gdLst/>
              <a:ahLst/>
              <a:cxnLst/>
              <a:rect l="l" t="t" r="r" b="b"/>
              <a:pathLst>
                <a:path w="9707" h="7875" extrusionOk="0">
                  <a:moveTo>
                    <a:pt x="6747" y="1"/>
                  </a:moveTo>
                  <a:cubicBezTo>
                    <a:pt x="5577" y="1"/>
                    <a:pt x="4476" y="1060"/>
                    <a:pt x="4803" y="2464"/>
                  </a:cubicBezTo>
                  <a:cubicBezTo>
                    <a:pt x="3202" y="2364"/>
                    <a:pt x="1701" y="1630"/>
                    <a:pt x="701" y="363"/>
                  </a:cubicBezTo>
                  <a:lnTo>
                    <a:pt x="701" y="363"/>
                  </a:lnTo>
                  <a:cubicBezTo>
                    <a:pt x="167" y="1264"/>
                    <a:pt x="434" y="2431"/>
                    <a:pt x="1301" y="3031"/>
                  </a:cubicBezTo>
                  <a:cubicBezTo>
                    <a:pt x="1001" y="2998"/>
                    <a:pt x="701" y="2931"/>
                    <a:pt x="400" y="2765"/>
                  </a:cubicBezTo>
                  <a:lnTo>
                    <a:pt x="400" y="2765"/>
                  </a:lnTo>
                  <a:cubicBezTo>
                    <a:pt x="400" y="3732"/>
                    <a:pt x="1067" y="4566"/>
                    <a:pt x="2001" y="4766"/>
                  </a:cubicBezTo>
                  <a:cubicBezTo>
                    <a:pt x="1826" y="4805"/>
                    <a:pt x="1650" y="4821"/>
                    <a:pt x="1474" y="4821"/>
                  </a:cubicBezTo>
                  <a:cubicBezTo>
                    <a:pt x="1350" y="4821"/>
                    <a:pt x="1225" y="4813"/>
                    <a:pt x="1101" y="4799"/>
                  </a:cubicBezTo>
                  <a:lnTo>
                    <a:pt x="1101" y="4799"/>
                  </a:lnTo>
                  <a:cubicBezTo>
                    <a:pt x="1368" y="5600"/>
                    <a:pt x="2102" y="6134"/>
                    <a:pt x="2969" y="6167"/>
                  </a:cubicBezTo>
                  <a:cubicBezTo>
                    <a:pt x="2266" y="6702"/>
                    <a:pt x="1396" y="6999"/>
                    <a:pt x="501" y="6999"/>
                  </a:cubicBezTo>
                  <a:cubicBezTo>
                    <a:pt x="335" y="6999"/>
                    <a:pt x="167" y="6989"/>
                    <a:pt x="0" y="6968"/>
                  </a:cubicBezTo>
                  <a:lnTo>
                    <a:pt x="0" y="6968"/>
                  </a:lnTo>
                  <a:cubicBezTo>
                    <a:pt x="978" y="7592"/>
                    <a:pt x="2031" y="7875"/>
                    <a:pt x="3055" y="7875"/>
                  </a:cubicBezTo>
                  <a:cubicBezTo>
                    <a:pt x="6082" y="7875"/>
                    <a:pt x="8856" y="5404"/>
                    <a:pt x="8706" y="1964"/>
                  </a:cubicBezTo>
                  <a:cubicBezTo>
                    <a:pt x="9107" y="1697"/>
                    <a:pt x="9440" y="1330"/>
                    <a:pt x="9707" y="963"/>
                  </a:cubicBezTo>
                  <a:lnTo>
                    <a:pt x="9707" y="963"/>
                  </a:lnTo>
                  <a:cubicBezTo>
                    <a:pt x="9340" y="1097"/>
                    <a:pt x="8940" y="1230"/>
                    <a:pt x="8573" y="1264"/>
                  </a:cubicBezTo>
                  <a:cubicBezTo>
                    <a:pt x="8973" y="997"/>
                    <a:pt x="9273" y="630"/>
                    <a:pt x="9440" y="163"/>
                  </a:cubicBezTo>
                  <a:lnTo>
                    <a:pt x="9440" y="163"/>
                  </a:lnTo>
                  <a:cubicBezTo>
                    <a:pt x="9040" y="396"/>
                    <a:pt x="8606" y="563"/>
                    <a:pt x="8173" y="630"/>
                  </a:cubicBezTo>
                  <a:cubicBezTo>
                    <a:pt x="7755" y="192"/>
                    <a:pt x="7245" y="1"/>
                    <a:pt x="6747"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2;p52">
              <a:extLst>
                <a:ext uri="{FF2B5EF4-FFF2-40B4-BE49-F238E27FC236}">
                  <a16:creationId xmlns:a16="http://schemas.microsoft.com/office/drawing/2014/main" id="{0A023486-55C8-4734-A213-A807EDB31559}"/>
                </a:ext>
              </a:extLst>
            </p:cNvPr>
            <p:cNvSpPr/>
            <p:nvPr/>
          </p:nvSpPr>
          <p:spPr>
            <a:xfrm>
              <a:off x="1748925" y="2393000"/>
              <a:ext cx="454500" cy="454500"/>
            </a:xfrm>
            <a:custGeom>
              <a:avLst/>
              <a:gdLst/>
              <a:ahLst/>
              <a:cxnLst/>
              <a:rect l="l" t="t" r="r" b="b"/>
              <a:pathLst>
                <a:path w="18180" h="18180" extrusionOk="0">
                  <a:moveTo>
                    <a:pt x="9107" y="0"/>
                  </a:moveTo>
                  <a:cubicBezTo>
                    <a:pt x="4070" y="0"/>
                    <a:pt x="0" y="4070"/>
                    <a:pt x="0" y="9073"/>
                  </a:cubicBezTo>
                  <a:cubicBezTo>
                    <a:pt x="0" y="14110"/>
                    <a:pt x="4070" y="18180"/>
                    <a:pt x="9107" y="18180"/>
                  </a:cubicBezTo>
                  <a:cubicBezTo>
                    <a:pt x="14110" y="18180"/>
                    <a:pt x="18180" y="14110"/>
                    <a:pt x="18180" y="9073"/>
                  </a:cubicBezTo>
                  <a:cubicBezTo>
                    <a:pt x="18180" y="4070"/>
                    <a:pt x="14110" y="0"/>
                    <a:pt x="910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3;p52">
              <a:extLst>
                <a:ext uri="{FF2B5EF4-FFF2-40B4-BE49-F238E27FC236}">
                  <a16:creationId xmlns:a16="http://schemas.microsoft.com/office/drawing/2014/main" id="{20BEC49A-333F-4D90-A4A3-51FE4DA58112}"/>
                </a:ext>
              </a:extLst>
            </p:cNvPr>
            <p:cNvSpPr/>
            <p:nvPr/>
          </p:nvSpPr>
          <p:spPr>
            <a:xfrm>
              <a:off x="1861500" y="2486400"/>
              <a:ext cx="229350" cy="230175"/>
            </a:xfrm>
            <a:custGeom>
              <a:avLst/>
              <a:gdLst/>
              <a:ahLst/>
              <a:cxnLst/>
              <a:rect l="l" t="t" r="r" b="b"/>
              <a:pathLst>
                <a:path w="9174" h="9207" extrusionOk="0">
                  <a:moveTo>
                    <a:pt x="4570" y="0"/>
                  </a:moveTo>
                  <a:cubicBezTo>
                    <a:pt x="4320" y="0"/>
                    <a:pt x="4070" y="167"/>
                    <a:pt x="4070" y="500"/>
                  </a:cubicBezTo>
                  <a:lnTo>
                    <a:pt x="4070" y="567"/>
                  </a:lnTo>
                  <a:cubicBezTo>
                    <a:pt x="2269" y="801"/>
                    <a:pt x="901" y="2368"/>
                    <a:pt x="901" y="4203"/>
                  </a:cubicBezTo>
                  <a:lnTo>
                    <a:pt x="901" y="7872"/>
                  </a:lnTo>
                  <a:lnTo>
                    <a:pt x="801" y="7872"/>
                  </a:lnTo>
                  <a:cubicBezTo>
                    <a:pt x="1" y="7939"/>
                    <a:pt x="1" y="9140"/>
                    <a:pt x="801" y="9207"/>
                  </a:cubicBezTo>
                  <a:lnTo>
                    <a:pt x="8373" y="9207"/>
                  </a:lnTo>
                  <a:cubicBezTo>
                    <a:pt x="9174" y="9140"/>
                    <a:pt x="9174" y="7939"/>
                    <a:pt x="8373" y="7872"/>
                  </a:cubicBezTo>
                  <a:lnTo>
                    <a:pt x="8273" y="7872"/>
                  </a:lnTo>
                  <a:lnTo>
                    <a:pt x="8273" y="4170"/>
                  </a:lnTo>
                  <a:cubicBezTo>
                    <a:pt x="8273" y="2335"/>
                    <a:pt x="6905" y="801"/>
                    <a:pt x="5071" y="567"/>
                  </a:cubicBezTo>
                  <a:lnTo>
                    <a:pt x="5071" y="500"/>
                  </a:lnTo>
                  <a:cubicBezTo>
                    <a:pt x="5071" y="167"/>
                    <a:pt x="4821" y="0"/>
                    <a:pt x="45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4;p52">
              <a:extLst>
                <a:ext uri="{FF2B5EF4-FFF2-40B4-BE49-F238E27FC236}">
                  <a16:creationId xmlns:a16="http://schemas.microsoft.com/office/drawing/2014/main" id="{2A78DDBE-FA72-458A-A651-0259BB64F215}"/>
                </a:ext>
              </a:extLst>
            </p:cNvPr>
            <p:cNvSpPr/>
            <p:nvPr/>
          </p:nvSpPr>
          <p:spPr>
            <a:xfrm>
              <a:off x="1939050" y="2720725"/>
              <a:ext cx="75075" cy="33375"/>
            </a:xfrm>
            <a:custGeom>
              <a:avLst/>
              <a:gdLst/>
              <a:ahLst/>
              <a:cxnLst/>
              <a:rect l="l" t="t" r="r" b="b"/>
              <a:pathLst>
                <a:path w="3003" h="1335" extrusionOk="0">
                  <a:moveTo>
                    <a:pt x="1" y="0"/>
                  </a:moveTo>
                  <a:cubicBezTo>
                    <a:pt x="67" y="768"/>
                    <a:pt x="735" y="1335"/>
                    <a:pt x="1502" y="1335"/>
                  </a:cubicBezTo>
                  <a:cubicBezTo>
                    <a:pt x="2269" y="1335"/>
                    <a:pt x="2903" y="768"/>
                    <a:pt x="30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5;p52">
              <a:extLst>
                <a:ext uri="{FF2B5EF4-FFF2-40B4-BE49-F238E27FC236}">
                  <a16:creationId xmlns:a16="http://schemas.microsoft.com/office/drawing/2014/main" id="{15299339-AC7B-4566-8503-70E80CD9926E}"/>
                </a:ext>
              </a:extLst>
            </p:cNvPr>
            <p:cNvSpPr/>
            <p:nvPr/>
          </p:nvSpPr>
          <p:spPr>
            <a:xfrm>
              <a:off x="4239900" y="4083400"/>
              <a:ext cx="454525" cy="454525"/>
            </a:xfrm>
            <a:custGeom>
              <a:avLst/>
              <a:gdLst/>
              <a:ahLst/>
              <a:cxnLst/>
              <a:rect l="l" t="t" r="r" b="b"/>
              <a:pathLst>
                <a:path w="18181" h="18181" extrusionOk="0">
                  <a:moveTo>
                    <a:pt x="9107" y="1"/>
                  </a:moveTo>
                  <a:cubicBezTo>
                    <a:pt x="4070" y="1"/>
                    <a:pt x="0" y="4071"/>
                    <a:pt x="0" y="9107"/>
                  </a:cubicBezTo>
                  <a:cubicBezTo>
                    <a:pt x="0" y="14111"/>
                    <a:pt x="4070" y="18181"/>
                    <a:pt x="9107" y="18181"/>
                  </a:cubicBezTo>
                  <a:cubicBezTo>
                    <a:pt x="14110" y="18181"/>
                    <a:pt x="18180" y="14111"/>
                    <a:pt x="18180" y="9107"/>
                  </a:cubicBezTo>
                  <a:cubicBezTo>
                    <a:pt x="18180" y="4071"/>
                    <a:pt x="14110" y="1"/>
                    <a:pt x="910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6;p52">
              <a:extLst>
                <a:ext uri="{FF2B5EF4-FFF2-40B4-BE49-F238E27FC236}">
                  <a16:creationId xmlns:a16="http://schemas.microsoft.com/office/drawing/2014/main" id="{E52353BD-E385-4A37-8A52-6854351F8BDD}"/>
                </a:ext>
              </a:extLst>
            </p:cNvPr>
            <p:cNvSpPr/>
            <p:nvPr/>
          </p:nvSpPr>
          <p:spPr>
            <a:xfrm>
              <a:off x="4362475" y="4160975"/>
              <a:ext cx="209350" cy="299400"/>
            </a:xfrm>
            <a:custGeom>
              <a:avLst/>
              <a:gdLst/>
              <a:ahLst/>
              <a:cxnLst/>
              <a:rect l="l" t="t" r="r" b="b"/>
              <a:pathLst>
                <a:path w="8374" h="11976" extrusionOk="0">
                  <a:moveTo>
                    <a:pt x="4176" y="2747"/>
                  </a:moveTo>
                  <a:cubicBezTo>
                    <a:pt x="4920" y="2747"/>
                    <a:pt x="5638" y="3322"/>
                    <a:pt x="5638" y="4203"/>
                  </a:cubicBezTo>
                  <a:cubicBezTo>
                    <a:pt x="5638" y="5004"/>
                    <a:pt x="5004" y="5671"/>
                    <a:pt x="4204" y="5671"/>
                  </a:cubicBezTo>
                  <a:cubicBezTo>
                    <a:pt x="2903" y="5671"/>
                    <a:pt x="2236" y="4103"/>
                    <a:pt x="3170" y="3169"/>
                  </a:cubicBezTo>
                  <a:cubicBezTo>
                    <a:pt x="3461" y="2878"/>
                    <a:pt x="3821" y="2747"/>
                    <a:pt x="4176" y="2747"/>
                  </a:cubicBezTo>
                  <a:close/>
                  <a:moveTo>
                    <a:pt x="4204" y="0"/>
                  </a:moveTo>
                  <a:cubicBezTo>
                    <a:pt x="1869" y="0"/>
                    <a:pt x="1" y="1868"/>
                    <a:pt x="1" y="4203"/>
                  </a:cubicBezTo>
                  <a:cubicBezTo>
                    <a:pt x="1" y="6505"/>
                    <a:pt x="4204" y="11975"/>
                    <a:pt x="4204" y="11975"/>
                  </a:cubicBezTo>
                  <a:cubicBezTo>
                    <a:pt x="4204" y="11975"/>
                    <a:pt x="8374" y="6505"/>
                    <a:pt x="8374" y="4203"/>
                  </a:cubicBezTo>
                  <a:cubicBezTo>
                    <a:pt x="8374" y="1868"/>
                    <a:pt x="6506" y="0"/>
                    <a:pt x="4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7;p52">
              <a:extLst>
                <a:ext uri="{FF2B5EF4-FFF2-40B4-BE49-F238E27FC236}">
                  <a16:creationId xmlns:a16="http://schemas.microsoft.com/office/drawing/2014/main" id="{33765160-05F1-4A25-AEE8-ED06960229BC}"/>
                </a:ext>
              </a:extLst>
            </p:cNvPr>
            <p:cNvSpPr/>
            <p:nvPr/>
          </p:nvSpPr>
          <p:spPr>
            <a:xfrm>
              <a:off x="2018275" y="933600"/>
              <a:ext cx="969900" cy="503725"/>
            </a:xfrm>
            <a:custGeom>
              <a:avLst/>
              <a:gdLst/>
              <a:ahLst/>
              <a:cxnLst/>
              <a:rect l="l" t="t" r="r" b="b"/>
              <a:pathLst>
                <a:path w="38796" h="20149" fill="none" extrusionOk="0">
                  <a:moveTo>
                    <a:pt x="1" y="1"/>
                  </a:moveTo>
                  <a:lnTo>
                    <a:pt x="38795" y="1"/>
                  </a:lnTo>
                  <a:lnTo>
                    <a:pt x="38795" y="20149"/>
                  </a:lnTo>
                  <a:lnTo>
                    <a:pt x="1" y="20149"/>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8;p52">
              <a:extLst>
                <a:ext uri="{FF2B5EF4-FFF2-40B4-BE49-F238E27FC236}">
                  <a16:creationId xmlns:a16="http://schemas.microsoft.com/office/drawing/2014/main" id="{08A415DE-6A59-41E3-81A2-9B65BFA65083}"/>
                </a:ext>
              </a:extLst>
            </p:cNvPr>
            <p:cNvSpPr/>
            <p:nvPr/>
          </p:nvSpPr>
          <p:spPr>
            <a:xfrm>
              <a:off x="2170050" y="1145425"/>
              <a:ext cx="10875" cy="93425"/>
            </a:xfrm>
            <a:custGeom>
              <a:avLst/>
              <a:gdLst/>
              <a:ahLst/>
              <a:cxnLst/>
              <a:rect l="l" t="t" r="r" b="b"/>
              <a:pathLst>
                <a:path w="435" h="3737" extrusionOk="0">
                  <a:moveTo>
                    <a:pt x="1" y="1"/>
                  </a:moveTo>
                  <a:lnTo>
                    <a:pt x="1" y="3737"/>
                  </a:lnTo>
                  <a:lnTo>
                    <a:pt x="434" y="3737"/>
                  </a:ln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9;p52">
              <a:extLst>
                <a:ext uri="{FF2B5EF4-FFF2-40B4-BE49-F238E27FC236}">
                  <a16:creationId xmlns:a16="http://schemas.microsoft.com/office/drawing/2014/main" id="{7A7D3B53-38C5-407F-BCBA-BF300E2F3454}"/>
                </a:ext>
              </a:extLst>
            </p:cNvPr>
            <p:cNvSpPr/>
            <p:nvPr/>
          </p:nvSpPr>
          <p:spPr>
            <a:xfrm>
              <a:off x="2190900" y="1145425"/>
              <a:ext cx="45050" cy="93425"/>
            </a:xfrm>
            <a:custGeom>
              <a:avLst/>
              <a:gdLst/>
              <a:ahLst/>
              <a:cxnLst/>
              <a:rect l="l" t="t" r="r" b="b"/>
              <a:pathLst>
                <a:path w="1802" h="3737" extrusionOk="0">
                  <a:moveTo>
                    <a:pt x="1" y="1"/>
                  </a:moveTo>
                  <a:lnTo>
                    <a:pt x="1" y="3737"/>
                  </a:lnTo>
                  <a:lnTo>
                    <a:pt x="368" y="3737"/>
                  </a:lnTo>
                  <a:lnTo>
                    <a:pt x="368" y="701"/>
                  </a:lnTo>
                  <a:lnTo>
                    <a:pt x="1335" y="3737"/>
                  </a:lnTo>
                  <a:lnTo>
                    <a:pt x="1802" y="3737"/>
                  </a:lnTo>
                  <a:lnTo>
                    <a:pt x="1802" y="1"/>
                  </a:lnTo>
                  <a:lnTo>
                    <a:pt x="1402" y="1"/>
                  </a:lnTo>
                  <a:lnTo>
                    <a:pt x="1402" y="2736"/>
                  </a:lnTo>
                  <a:lnTo>
                    <a:pt x="5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0;p52">
              <a:extLst>
                <a:ext uri="{FF2B5EF4-FFF2-40B4-BE49-F238E27FC236}">
                  <a16:creationId xmlns:a16="http://schemas.microsoft.com/office/drawing/2014/main" id="{CE8FE106-49FB-465D-BE05-85ED729FCC4E}"/>
                </a:ext>
              </a:extLst>
            </p:cNvPr>
            <p:cNvSpPr/>
            <p:nvPr/>
          </p:nvSpPr>
          <p:spPr>
            <a:xfrm>
              <a:off x="2242600" y="1145425"/>
              <a:ext cx="45075" cy="93425"/>
            </a:xfrm>
            <a:custGeom>
              <a:avLst/>
              <a:gdLst/>
              <a:ahLst/>
              <a:cxnLst/>
              <a:rect l="l" t="t" r="r" b="b"/>
              <a:pathLst>
                <a:path w="1803" h="3737" extrusionOk="0">
                  <a:moveTo>
                    <a:pt x="1" y="1"/>
                  </a:moveTo>
                  <a:lnTo>
                    <a:pt x="1" y="368"/>
                  </a:lnTo>
                  <a:lnTo>
                    <a:pt x="701" y="368"/>
                  </a:lnTo>
                  <a:lnTo>
                    <a:pt x="701" y="3737"/>
                  </a:lnTo>
                  <a:lnTo>
                    <a:pt x="1102" y="3737"/>
                  </a:lnTo>
                  <a:lnTo>
                    <a:pt x="1102" y="368"/>
                  </a:lnTo>
                  <a:lnTo>
                    <a:pt x="1802" y="368"/>
                  </a:lnTo>
                  <a:lnTo>
                    <a:pt x="18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1;p52">
              <a:extLst>
                <a:ext uri="{FF2B5EF4-FFF2-40B4-BE49-F238E27FC236}">
                  <a16:creationId xmlns:a16="http://schemas.microsoft.com/office/drawing/2014/main" id="{8552BF99-5D3C-4589-B9C8-ACA0E8E61AB6}"/>
                </a:ext>
              </a:extLst>
            </p:cNvPr>
            <p:cNvSpPr/>
            <p:nvPr/>
          </p:nvSpPr>
          <p:spPr>
            <a:xfrm>
              <a:off x="2295150" y="1145425"/>
              <a:ext cx="39225" cy="93425"/>
            </a:xfrm>
            <a:custGeom>
              <a:avLst/>
              <a:gdLst/>
              <a:ahLst/>
              <a:cxnLst/>
              <a:rect l="l" t="t" r="r" b="b"/>
              <a:pathLst>
                <a:path w="1569" h="3737" extrusionOk="0">
                  <a:moveTo>
                    <a:pt x="0" y="1"/>
                  </a:moveTo>
                  <a:lnTo>
                    <a:pt x="0" y="3737"/>
                  </a:lnTo>
                  <a:lnTo>
                    <a:pt x="1568" y="3737"/>
                  </a:lnTo>
                  <a:lnTo>
                    <a:pt x="1568" y="3370"/>
                  </a:lnTo>
                  <a:lnTo>
                    <a:pt x="434" y="3370"/>
                  </a:lnTo>
                  <a:lnTo>
                    <a:pt x="434" y="2035"/>
                  </a:lnTo>
                  <a:lnTo>
                    <a:pt x="1335" y="2035"/>
                  </a:lnTo>
                  <a:lnTo>
                    <a:pt x="1335" y="1669"/>
                  </a:lnTo>
                  <a:lnTo>
                    <a:pt x="434" y="1669"/>
                  </a:lnTo>
                  <a:lnTo>
                    <a:pt x="434" y="368"/>
                  </a:lnTo>
                  <a:lnTo>
                    <a:pt x="1568" y="368"/>
                  </a:lnTo>
                  <a:lnTo>
                    <a:pt x="1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2;p52">
              <a:extLst>
                <a:ext uri="{FF2B5EF4-FFF2-40B4-BE49-F238E27FC236}">
                  <a16:creationId xmlns:a16="http://schemas.microsoft.com/office/drawing/2014/main" id="{B45ADE87-86AE-409B-BFF8-6526484D350A}"/>
                </a:ext>
              </a:extLst>
            </p:cNvPr>
            <p:cNvSpPr/>
            <p:nvPr/>
          </p:nvSpPr>
          <p:spPr>
            <a:xfrm>
              <a:off x="2343500" y="1145425"/>
              <a:ext cx="44225" cy="94275"/>
            </a:xfrm>
            <a:custGeom>
              <a:avLst/>
              <a:gdLst/>
              <a:ahLst/>
              <a:cxnLst/>
              <a:rect l="l" t="t" r="r" b="b"/>
              <a:pathLst>
                <a:path w="1769" h="3771" extrusionOk="0">
                  <a:moveTo>
                    <a:pt x="868" y="368"/>
                  </a:moveTo>
                  <a:cubicBezTo>
                    <a:pt x="1135" y="368"/>
                    <a:pt x="1269" y="534"/>
                    <a:pt x="1269" y="901"/>
                  </a:cubicBezTo>
                  <a:lnTo>
                    <a:pt x="1269" y="1268"/>
                  </a:lnTo>
                  <a:cubicBezTo>
                    <a:pt x="1269" y="1669"/>
                    <a:pt x="1068" y="1769"/>
                    <a:pt x="735" y="1769"/>
                  </a:cubicBezTo>
                  <a:lnTo>
                    <a:pt x="435" y="1769"/>
                  </a:lnTo>
                  <a:lnTo>
                    <a:pt x="435" y="368"/>
                  </a:lnTo>
                  <a:close/>
                  <a:moveTo>
                    <a:pt x="1" y="1"/>
                  </a:moveTo>
                  <a:lnTo>
                    <a:pt x="1" y="3737"/>
                  </a:lnTo>
                  <a:lnTo>
                    <a:pt x="435" y="3737"/>
                  </a:lnTo>
                  <a:lnTo>
                    <a:pt x="435" y="2136"/>
                  </a:lnTo>
                  <a:lnTo>
                    <a:pt x="735" y="2136"/>
                  </a:lnTo>
                  <a:cubicBezTo>
                    <a:pt x="1068" y="2136"/>
                    <a:pt x="1269" y="2269"/>
                    <a:pt x="1269" y="2703"/>
                  </a:cubicBezTo>
                  <a:lnTo>
                    <a:pt x="1269" y="3303"/>
                  </a:lnTo>
                  <a:cubicBezTo>
                    <a:pt x="1269" y="3470"/>
                    <a:pt x="1302" y="3637"/>
                    <a:pt x="1335" y="3770"/>
                  </a:cubicBezTo>
                  <a:lnTo>
                    <a:pt x="1769" y="3770"/>
                  </a:lnTo>
                  <a:cubicBezTo>
                    <a:pt x="1702" y="3637"/>
                    <a:pt x="1669" y="3470"/>
                    <a:pt x="1702" y="3336"/>
                  </a:cubicBezTo>
                  <a:lnTo>
                    <a:pt x="1702" y="2736"/>
                  </a:lnTo>
                  <a:cubicBezTo>
                    <a:pt x="1702" y="2336"/>
                    <a:pt x="1569" y="2035"/>
                    <a:pt x="1202" y="1935"/>
                  </a:cubicBezTo>
                  <a:cubicBezTo>
                    <a:pt x="1535" y="1835"/>
                    <a:pt x="1669" y="1568"/>
                    <a:pt x="1669" y="1168"/>
                  </a:cubicBezTo>
                  <a:lnTo>
                    <a:pt x="1669" y="868"/>
                  </a:lnTo>
                  <a:cubicBezTo>
                    <a:pt x="1669" y="301"/>
                    <a:pt x="1435" y="1"/>
                    <a:pt x="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3;p52">
              <a:extLst>
                <a:ext uri="{FF2B5EF4-FFF2-40B4-BE49-F238E27FC236}">
                  <a16:creationId xmlns:a16="http://schemas.microsoft.com/office/drawing/2014/main" id="{25BD5090-1263-40D2-9265-99511BEBCD41}"/>
                </a:ext>
              </a:extLst>
            </p:cNvPr>
            <p:cNvSpPr/>
            <p:nvPr/>
          </p:nvSpPr>
          <p:spPr>
            <a:xfrm>
              <a:off x="2396875" y="1145425"/>
              <a:ext cx="39225" cy="93425"/>
            </a:xfrm>
            <a:custGeom>
              <a:avLst/>
              <a:gdLst/>
              <a:ahLst/>
              <a:cxnLst/>
              <a:rect l="l" t="t" r="r" b="b"/>
              <a:pathLst>
                <a:path w="1569" h="3737" extrusionOk="0">
                  <a:moveTo>
                    <a:pt x="1" y="1"/>
                  </a:moveTo>
                  <a:lnTo>
                    <a:pt x="1" y="3737"/>
                  </a:lnTo>
                  <a:lnTo>
                    <a:pt x="1569" y="3737"/>
                  </a:lnTo>
                  <a:lnTo>
                    <a:pt x="1569" y="3370"/>
                  </a:lnTo>
                  <a:lnTo>
                    <a:pt x="434" y="3370"/>
                  </a:lnTo>
                  <a:lnTo>
                    <a:pt x="434" y="2035"/>
                  </a:lnTo>
                  <a:lnTo>
                    <a:pt x="1368" y="2035"/>
                  </a:lnTo>
                  <a:lnTo>
                    <a:pt x="1368" y="1669"/>
                  </a:lnTo>
                  <a:lnTo>
                    <a:pt x="434" y="1669"/>
                  </a:lnTo>
                  <a:lnTo>
                    <a:pt x="434" y="368"/>
                  </a:lnTo>
                  <a:lnTo>
                    <a:pt x="1569" y="368"/>
                  </a:lnTo>
                  <a:lnTo>
                    <a:pt x="1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4;p52">
              <a:extLst>
                <a:ext uri="{FF2B5EF4-FFF2-40B4-BE49-F238E27FC236}">
                  <a16:creationId xmlns:a16="http://schemas.microsoft.com/office/drawing/2014/main" id="{861D3E46-F7D8-43F1-B5B2-35302E5A0EE9}"/>
                </a:ext>
              </a:extLst>
            </p:cNvPr>
            <p:cNvSpPr/>
            <p:nvPr/>
          </p:nvSpPr>
          <p:spPr>
            <a:xfrm>
              <a:off x="2445250" y="1143750"/>
              <a:ext cx="41725" cy="96775"/>
            </a:xfrm>
            <a:custGeom>
              <a:avLst/>
              <a:gdLst/>
              <a:ahLst/>
              <a:cxnLst/>
              <a:rect l="l" t="t" r="r" b="b"/>
              <a:pathLst>
                <a:path w="1669" h="3871" extrusionOk="0">
                  <a:moveTo>
                    <a:pt x="834" y="1"/>
                  </a:moveTo>
                  <a:cubicBezTo>
                    <a:pt x="267" y="1"/>
                    <a:pt x="1" y="368"/>
                    <a:pt x="1" y="935"/>
                  </a:cubicBezTo>
                  <a:cubicBezTo>
                    <a:pt x="1" y="2002"/>
                    <a:pt x="1268" y="2102"/>
                    <a:pt x="1268" y="2936"/>
                  </a:cubicBezTo>
                  <a:cubicBezTo>
                    <a:pt x="1268" y="3270"/>
                    <a:pt x="1135" y="3470"/>
                    <a:pt x="834" y="3470"/>
                  </a:cubicBezTo>
                  <a:cubicBezTo>
                    <a:pt x="534" y="3470"/>
                    <a:pt x="367" y="3270"/>
                    <a:pt x="367" y="2936"/>
                  </a:cubicBezTo>
                  <a:lnTo>
                    <a:pt x="367" y="2703"/>
                  </a:lnTo>
                  <a:lnTo>
                    <a:pt x="1" y="2703"/>
                  </a:lnTo>
                  <a:lnTo>
                    <a:pt x="1" y="2903"/>
                  </a:lnTo>
                  <a:cubicBezTo>
                    <a:pt x="1" y="3503"/>
                    <a:pt x="234" y="3870"/>
                    <a:pt x="834" y="3870"/>
                  </a:cubicBezTo>
                  <a:cubicBezTo>
                    <a:pt x="1402" y="3870"/>
                    <a:pt x="1668" y="3503"/>
                    <a:pt x="1668" y="2903"/>
                  </a:cubicBezTo>
                  <a:cubicBezTo>
                    <a:pt x="1668" y="1836"/>
                    <a:pt x="401" y="1736"/>
                    <a:pt x="401" y="902"/>
                  </a:cubicBezTo>
                  <a:cubicBezTo>
                    <a:pt x="401" y="568"/>
                    <a:pt x="534" y="368"/>
                    <a:pt x="834" y="368"/>
                  </a:cubicBezTo>
                  <a:cubicBezTo>
                    <a:pt x="1101" y="368"/>
                    <a:pt x="1235" y="568"/>
                    <a:pt x="1235" y="935"/>
                  </a:cubicBezTo>
                  <a:lnTo>
                    <a:pt x="1235" y="1035"/>
                  </a:lnTo>
                  <a:lnTo>
                    <a:pt x="1668" y="1035"/>
                  </a:lnTo>
                  <a:lnTo>
                    <a:pt x="1668" y="935"/>
                  </a:lnTo>
                  <a:cubicBezTo>
                    <a:pt x="1668" y="368"/>
                    <a:pt x="1402" y="1"/>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5;p52">
              <a:extLst>
                <a:ext uri="{FF2B5EF4-FFF2-40B4-BE49-F238E27FC236}">
                  <a16:creationId xmlns:a16="http://schemas.microsoft.com/office/drawing/2014/main" id="{CAC5859C-A6E0-4283-AB84-C5446F7044D8}"/>
                </a:ext>
              </a:extLst>
            </p:cNvPr>
            <p:cNvSpPr/>
            <p:nvPr/>
          </p:nvSpPr>
          <p:spPr>
            <a:xfrm>
              <a:off x="2491950" y="1145425"/>
              <a:ext cx="45050" cy="93425"/>
            </a:xfrm>
            <a:custGeom>
              <a:avLst/>
              <a:gdLst/>
              <a:ahLst/>
              <a:cxnLst/>
              <a:rect l="l" t="t" r="r" b="b"/>
              <a:pathLst>
                <a:path w="1802" h="3737" extrusionOk="0">
                  <a:moveTo>
                    <a:pt x="1" y="1"/>
                  </a:moveTo>
                  <a:lnTo>
                    <a:pt x="1" y="368"/>
                  </a:lnTo>
                  <a:lnTo>
                    <a:pt x="701" y="368"/>
                  </a:lnTo>
                  <a:lnTo>
                    <a:pt x="701" y="3737"/>
                  </a:lnTo>
                  <a:lnTo>
                    <a:pt x="1135" y="3737"/>
                  </a:lnTo>
                  <a:lnTo>
                    <a:pt x="1135" y="368"/>
                  </a:lnTo>
                  <a:lnTo>
                    <a:pt x="1802" y="368"/>
                  </a:lnTo>
                  <a:lnTo>
                    <a:pt x="18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6;p52">
              <a:extLst>
                <a:ext uri="{FF2B5EF4-FFF2-40B4-BE49-F238E27FC236}">
                  <a16:creationId xmlns:a16="http://schemas.microsoft.com/office/drawing/2014/main" id="{9E76A3A1-C4BE-486C-BB38-C70AAF12575E}"/>
                </a:ext>
              </a:extLst>
            </p:cNvPr>
            <p:cNvSpPr/>
            <p:nvPr/>
          </p:nvSpPr>
          <p:spPr>
            <a:xfrm>
              <a:off x="2544500" y="1145425"/>
              <a:ext cx="39200" cy="93425"/>
            </a:xfrm>
            <a:custGeom>
              <a:avLst/>
              <a:gdLst/>
              <a:ahLst/>
              <a:cxnLst/>
              <a:rect l="l" t="t" r="r" b="b"/>
              <a:pathLst>
                <a:path w="1568" h="3737" extrusionOk="0">
                  <a:moveTo>
                    <a:pt x="0" y="1"/>
                  </a:moveTo>
                  <a:lnTo>
                    <a:pt x="0" y="3737"/>
                  </a:lnTo>
                  <a:lnTo>
                    <a:pt x="1568" y="3737"/>
                  </a:lnTo>
                  <a:lnTo>
                    <a:pt x="1568" y="3370"/>
                  </a:lnTo>
                  <a:lnTo>
                    <a:pt x="434" y="3370"/>
                  </a:lnTo>
                  <a:lnTo>
                    <a:pt x="434" y="2035"/>
                  </a:lnTo>
                  <a:lnTo>
                    <a:pt x="1368" y="2035"/>
                  </a:lnTo>
                  <a:lnTo>
                    <a:pt x="1368" y="1669"/>
                  </a:lnTo>
                  <a:lnTo>
                    <a:pt x="434" y="1669"/>
                  </a:lnTo>
                  <a:lnTo>
                    <a:pt x="434" y="368"/>
                  </a:lnTo>
                  <a:lnTo>
                    <a:pt x="1568" y="368"/>
                  </a:lnTo>
                  <a:lnTo>
                    <a:pt x="1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7;p52">
              <a:extLst>
                <a:ext uri="{FF2B5EF4-FFF2-40B4-BE49-F238E27FC236}">
                  <a16:creationId xmlns:a16="http://schemas.microsoft.com/office/drawing/2014/main" id="{941CD0E2-5034-490A-A800-08A7D83DC046}"/>
                </a:ext>
              </a:extLst>
            </p:cNvPr>
            <p:cNvSpPr/>
            <p:nvPr/>
          </p:nvSpPr>
          <p:spPr>
            <a:xfrm>
              <a:off x="2593700" y="1145425"/>
              <a:ext cx="43375" cy="94275"/>
            </a:xfrm>
            <a:custGeom>
              <a:avLst/>
              <a:gdLst/>
              <a:ahLst/>
              <a:cxnLst/>
              <a:rect l="l" t="t" r="r" b="b"/>
              <a:pathLst>
                <a:path w="1735" h="3771" extrusionOk="0">
                  <a:moveTo>
                    <a:pt x="867" y="368"/>
                  </a:moveTo>
                  <a:cubicBezTo>
                    <a:pt x="1168" y="368"/>
                    <a:pt x="1334" y="534"/>
                    <a:pt x="1334" y="901"/>
                  </a:cubicBezTo>
                  <a:lnTo>
                    <a:pt x="1334" y="2869"/>
                  </a:lnTo>
                  <a:cubicBezTo>
                    <a:pt x="1334" y="3203"/>
                    <a:pt x="1168" y="3403"/>
                    <a:pt x="867" y="3403"/>
                  </a:cubicBezTo>
                  <a:lnTo>
                    <a:pt x="400" y="3370"/>
                  </a:lnTo>
                  <a:lnTo>
                    <a:pt x="400" y="368"/>
                  </a:lnTo>
                  <a:close/>
                  <a:moveTo>
                    <a:pt x="0" y="1"/>
                  </a:moveTo>
                  <a:lnTo>
                    <a:pt x="0" y="3770"/>
                  </a:lnTo>
                  <a:lnTo>
                    <a:pt x="867" y="3770"/>
                  </a:lnTo>
                  <a:cubicBezTo>
                    <a:pt x="1468" y="3770"/>
                    <a:pt x="1735" y="3403"/>
                    <a:pt x="1735" y="2836"/>
                  </a:cubicBezTo>
                  <a:lnTo>
                    <a:pt x="1735" y="935"/>
                  </a:lnTo>
                  <a:cubicBezTo>
                    <a:pt x="1735" y="334"/>
                    <a:pt x="1468" y="1"/>
                    <a:pt x="8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8;p52">
              <a:extLst>
                <a:ext uri="{FF2B5EF4-FFF2-40B4-BE49-F238E27FC236}">
                  <a16:creationId xmlns:a16="http://schemas.microsoft.com/office/drawing/2014/main" id="{66ACC8E3-C3E3-45D7-AB81-5BCB7290AFBE}"/>
                </a:ext>
              </a:extLst>
            </p:cNvPr>
            <p:cNvSpPr/>
            <p:nvPr/>
          </p:nvSpPr>
          <p:spPr>
            <a:xfrm>
              <a:off x="2169225" y="1301375"/>
              <a:ext cx="45050" cy="95100"/>
            </a:xfrm>
            <a:custGeom>
              <a:avLst/>
              <a:gdLst/>
              <a:ahLst/>
              <a:cxnLst/>
              <a:rect l="l" t="t" r="r" b="b"/>
              <a:pathLst>
                <a:path w="1802" h="3804" extrusionOk="0">
                  <a:moveTo>
                    <a:pt x="0" y="0"/>
                  </a:moveTo>
                  <a:lnTo>
                    <a:pt x="0" y="3803"/>
                  </a:lnTo>
                  <a:lnTo>
                    <a:pt x="367" y="3803"/>
                  </a:lnTo>
                  <a:lnTo>
                    <a:pt x="401" y="734"/>
                  </a:lnTo>
                  <a:lnTo>
                    <a:pt x="1368" y="3803"/>
                  </a:lnTo>
                  <a:lnTo>
                    <a:pt x="1802" y="3803"/>
                  </a:lnTo>
                  <a:lnTo>
                    <a:pt x="1802" y="0"/>
                  </a:lnTo>
                  <a:lnTo>
                    <a:pt x="1401" y="0"/>
                  </a:lnTo>
                  <a:lnTo>
                    <a:pt x="1401" y="2736"/>
                  </a:lnTo>
                  <a:lnTo>
                    <a:pt x="5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9;p52">
              <a:extLst>
                <a:ext uri="{FF2B5EF4-FFF2-40B4-BE49-F238E27FC236}">
                  <a16:creationId xmlns:a16="http://schemas.microsoft.com/office/drawing/2014/main" id="{22014D21-F613-4C4A-BE08-E2D433FD78FA}"/>
                </a:ext>
              </a:extLst>
            </p:cNvPr>
            <p:cNvSpPr/>
            <p:nvPr/>
          </p:nvSpPr>
          <p:spPr>
            <a:xfrm>
              <a:off x="2224250" y="1300550"/>
              <a:ext cx="43400" cy="96750"/>
            </a:xfrm>
            <a:custGeom>
              <a:avLst/>
              <a:gdLst/>
              <a:ahLst/>
              <a:cxnLst/>
              <a:rect l="l" t="t" r="r" b="b"/>
              <a:pathLst>
                <a:path w="1736" h="3870" extrusionOk="0">
                  <a:moveTo>
                    <a:pt x="868" y="400"/>
                  </a:moveTo>
                  <a:cubicBezTo>
                    <a:pt x="1168" y="400"/>
                    <a:pt x="1302" y="601"/>
                    <a:pt x="1302" y="934"/>
                  </a:cubicBezTo>
                  <a:lnTo>
                    <a:pt x="1302" y="2936"/>
                  </a:lnTo>
                  <a:cubicBezTo>
                    <a:pt x="1302" y="3269"/>
                    <a:pt x="1168" y="3469"/>
                    <a:pt x="868" y="3469"/>
                  </a:cubicBezTo>
                  <a:cubicBezTo>
                    <a:pt x="568" y="3469"/>
                    <a:pt x="401" y="3269"/>
                    <a:pt x="401" y="2936"/>
                  </a:cubicBezTo>
                  <a:lnTo>
                    <a:pt x="401" y="934"/>
                  </a:lnTo>
                  <a:cubicBezTo>
                    <a:pt x="401" y="601"/>
                    <a:pt x="535" y="400"/>
                    <a:pt x="868" y="400"/>
                  </a:cubicBezTo>
                  <a:close/>
                  <a:moveTo>
                    <a:pt x="868" y="0"/>
                  </a:moveTo>
                  <a:cubicBezTo>
                    <a:pt x="268" y="0"/>
                    <a:pt x="1" y="367"/>
                    <a:pt x="1" y="967"/>
                  </a:cubicBezTo>
                  <a:lnTo>
                    <a:pt x="1" y="2902"/>
                  </a:lnTo>
                  <a:cubicBezTo>
                    <a:pt x="1" y="3503"/>
                    <a:pt x="268" y="3870"/>
                    <a:pt x="868" y="3870"/>
                  </a:cubicBezTo>
                  <a:cubicBezTo>
                    <a:pt x="1435" y="3870"/>
                    <a:pt x="1735" y="3503"/>
                    <a:pt x="1735" y="2902"/>
                  </a:cubicBezTo>
                  <a:lnTo>
                    <a:pt x="1735" y="967"/>
                  </a:lnTo>
                  <a:cubicBezTo>
                    <a:pt x="1735" y="367"/>
                    <a:pt x="1435"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0;p52">
              <a:extLst>
                <a:ext uri="{FF2B5EF4-FFF2-40B4-BE49-F238E27FC236}">
                  <a16:creationId xmlns:a16="http://schemas.microsoft.com/office/drawing/2014/main" id="{B6E4A2D3-D2D8-41C0-91EA-C1047DABAF5B}"/>
                </a:ext>
              </a:extLst>
            </p:cNvPr>
            <p:cNvSpPr/>
            <p:nvPr/>
          </p:nvSpPr>
          <p:spPr>
            <a:xfrm>
              <a:off x="2273450" y="1301375"/>
              <a:ext cx="45075" cy="95100"/>
            </a:xfrm>
            <a:custGeom>
              <a:avLst/>
              <a:gdLst/>
              <a:ahLst/>
              <a:cxnLst/>
              <a:rect l="l" t="t" r="r" b="b"/>
              <a:pathLst>
                <a:path w="1803" h="3804" extrusionOk="0">
                  <a:moveTo>
                    <a:pt x="1" y="0"/>
                  </a:moveTo>
                  <a:lnTo>
                    <a:pt x="1" y="401"/>
                  </a:lnTo>
                  <a:lnTo>
                    <a:pt x="701" y="401"/>
                  </a:lnTo>
                  <a:lnTo>
                    <a:pt x="701" y="3803"/>
                  </a:lnTo>
                  <a:lnTo>
                    <a:pt x="1135" y="3803"/>
                  </a:lnTo>
                  <a:lnTo>
                    <a:pt x="1135" y="401"/>
                  </a:lnTo>
                  <a:lnTo>
                    <a:pt x="1802" y="401"/>
                  </a:ln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1;p52">
              <a:extLst>
                <a:ext uri="{FF2B5EF4-FFF2-40B4-BE49-F238E27FC236}">
                  <a16:creationId xmlns:a16="http://schemas.microsoft.com/office/drawing/2014/main" id="{2AD1C372-3FFA-4ECA-8B61-023192F78DB5}"/>
                </a:ext>
              </a:extLst>
            </p:cNvPr>
            <p:cNvSpPr/>
            <p:nvPr/>
          </p:nvSpPr>
          <p:spPr>
            <a:xfrm>
              <a:off x="2347675" y="1301375"/>
              <a:ext cx="41725" cy="95925"/>
            </a:xfrm>
            <a:custGeom>
              <a:avLst/>
              <a:gdLst/>
              <a:ahLst/>
              <a:cxnLst/>
              <a:rect l="l" t="t" r="r" b="b"/>
              <a:pathLst>
                <a:path w="1669" h="3837" extrusionOk="0">
                  <a:moveTo>
                    <a:pt x="835" y="0"/>
                  </a:moveTo>
                  <a:cubicBezTo>
                    <a:pt x="268" y="0"/>
                    <a:pt x="1" y="367"/>
                    <a:pt x="1" y="934"/>
                  </a:cubicBezTo>
                  <a:lnTo>
                    <a:pt x="1" y="2903"/>
                  </a:lnTo>
                  <a:cubicBezTo>
                    <a:pt x="1" y="3470"/>
                    <a:pt x="268" y="3837"/>
                    <a:pt x="835" y="3837"/>
                  </a:cubicBezTo>
                  <a:cubicBezTo>
                    <a:pt x="1368" y="3837"/>
                    <a:pt x="1669" y="3470"/>
                    <a:pt x="1669" y="2903"/>
                  </a:cubicBezTo>
                  <a:lnTo>
                    <a:pt x="1669" y="1802"/>
                  </a:lnTo>
                  <a:lnTo>
                    <a:pt x="835" y="1802"/>
                  </a:lnTo>
                  <a:lnTo>
                    <a:pt x="835" y="2169"/>
                  </a:lnTo>
                  <a:lnTo>
                    <a:pt x="1235" y="2169"/>
                  </a:lnTo>
                  <a:lnTo>
                    <a:pt x="1235" y="2936"/>
                  </a:lnTo>
                  <a:cubicBezTo>
                    <a:pt x="1235" y="3236"/>
                    <a:pt x="1102" y="3470"/>
                    <a:pt x="801" y="3470"/>
                  </a:cubicBezTo>
                  <a:cubicBezTo>
                    <a:pt x="501" y="3470"/>
                    <a:pt x="334" y="3269"/>
                    <a:pt x="334" y="2936"/>
                  </a:cubicBezTo>
                  <a:lnTo>
                    <a:pt x="334" y="901"/>
                  </a:lnTo>
                  <a:cubicBezTo>
                    <a:pt x="334" y="568"/>
                    <a:pt x="501" y="367"/>
                    <a:pt x="801" y="367"/>
                  </a:cubicBezTo>
                  <a:cubicBezTo>
                    <a:pt x="1102" y="367"/>
                    <a:pt x="1235" y="568"/>
                    <a:pt x="1235" y="901"/>
                  </a:cubicBezTo>
                  <a:lnTo>
                    <a:pt x="1235" y="1268"/>
                  </a:lnTo>
                  <a:lnTo>
                    <a:pt x="1669" y="1268"/>
                  </a:lnTo>
                  <a:lnTo>
                    <a:pt x="1669" y="934"/>
                  </a:lnTo>
                  <a:cubicBezTo>
                    <a:pt x="1669" y="367"/>
                    <a:pt x="1368"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2;p52">
              <a:extLst>
                <a:ext uri="{FF2B5EF4-FFF2-40B4-BE49-F238E27FC236}">
                  <a16:creationId xmlns:a16="http://schemas.microsoft.com/office/drawing/2014/main" id="{1D67B47D-6279-4D2B-A25C-C03AB9451682}"/>
                </a:ext>
              </a:extLst>
            </p:cNvPr>
            <p:cNvSpPr/>
            <p:nvPr/>
          </p:nvSpPr>
          <p:spPr>
            <a:xfrm>
              <a:off x="2397725" y="1300550"/>
              <a:ext cx="44225" cy="96750"/>
            </a:xfrm>
            <a:custGeom>
              <a:avLst/>
              <a:gdLst/>
              <a:ahLst/>
              <a:cxnLst/>
              <a:rect l="l" t="t" r="r" b="b"/>
              <a:pathLst>
                <a:path w="1769" h="3870" extrusionOk="0">
                  <a:moveTo>
                    <a:pt x="867" y="400"/>
                  </a:moveTo>
                  <a:cubicBezTo>
                    <a:pt x="1168" y="400"/>
                    <a:pt x="1334" y="601"/>
                    <a:pt x="1334" y="967"/>
                  </a:cubicBezTo>
                  <a:lnTo>
                    <a:pt x="1334" y="2969"/>
                  </a:lnTo>
                  <a:cubicBezTo>
                    <a:pt x="1334" y="3269"/>
                    <a:pt x="1201" y="3469"/>
                    <a:pt x="867" y="3469"/>
                  </a:cubicBezTo>
                  <a:cubicBezTo>
                    <a:pt x="567" y="3469"/>
                    <a:pt x="434" y="3269"/>
                    <a:pt x="434" y="2936"/>
                  </a:cubicBezTo>
                  <a:lnTo>
                    <a:pt x="434" y="967"/>
                  </a:lnTo>
                  <a:cubicBezTo>
                    <a:pt x="434" y="601"/>
                    <a:pt x="567" y="400"/>
                    <a:pt x="867" y="400"/>
                  </a:cubicBezTo>
                  <a:close/>
                  <a:moveTo>
                    <a:pt x="867" y="0"/>
                  </a:moveTo>
                  <a:cubicBezTo>
                    <a:pt x="300" y="0"/>
                    <a:pt x="0" y="367"/>
                    <a:pt x="0" y="967"/>
                  </a:cubicBezTo>
                  <a:lnTo>
                    <a:pt x="0" y="2902"/>
                  </a:lnTo>
                  <a:cubicBezTo>
                    <a:pt x="0" y="3503"/>
                    <a:pt x="300" y="3870"/>
                    <a:pt x="867" y="3870"/>
                  </a:cubicBezTo>
                  <a:cubicBezTo>
                    <a:pt x="1468" y="3870"/>
                    <a:pt x="1768" y="3503"/>
                    <a:pt x="1768" y="2902"/>
                  </a:cubicBezTo>
                  <a:lnTo>
                    <a:pt x="1768" y="967"/>
                  </a:lnTo>
                  <a:cubicBezTo>
                    <a:pt x="1768" y="367"/>
                    <a:pt x="1468" y="0"/>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2">
              <a:extLst>
                <a:ext uri="{FF2B5EF4-FFF2-40B4-BE49-F238E27FC236}">
                  <a16:creationId xmlns:a16="http://schemas.microsoft.com/office/drawing/2014/main" id="{2B51919A-39C7-4786-9B8C-67318ACF6A8F}"/>
                </a:ext>
              </a:extLst>
            </p:cNvPr>
            <p:cNvSpPr/>
            <p:nvPr/>
          </p:nvSpPr>
          <p:spPr>
            <a:xfrm>
              <a:off x="2451925" y="1301375"/>
              <a:ext cx="10025" cy="95100"/>
            </a:xfrm>
            <a:custGeom>
              <a:avLst/>
              <a:gdLst/>
              <a:ahLst/>
              <a:cxnLst/>
              <a:rect l="l" t="t" r="r" b="b"/>
              <a:pathLst>
                <a:path w="401" h="3804" extrusionOk="0">
                  <a:moveTo>
                    <a:pt x="0" y="0"/>
                  </a:moveTo>
                  <a:lnTo>
                    <a:pt x="0" y="3803"/>
                  </a:lnTo>
                  <a:lnTo>
                    <a:pt x="401" y="3803"/>
                  </a:lnTo>
                  <a:lnTo>
                    <a:pt x="4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64;p52">
              <a:extLst>
                <a:ext uri="{FF2B5EF4-FFF2-40B4-BE49-F238E27FC236}">
                  <a16:creationId xmlns:a16="http://schemas.microsoft.com/office/drawing/2014/main" id="{4DA9480A-6972-4950-BD87-4564B1CD6E23}"/>
                </a:ext>
              </a:extLst>
            </p:cNvPr>
            <p:cNvSpPr/>
            <p:nvPr/>
          </p:nvSpPr>
          <p:spPr>
            <a:xfrm>
              <a:off x="2472775" y="1301375"/>
              <a:ext cx="44225" cy="95100"/>
            </a:xfrm>
            <a:custGeom>
              <a:avLst/>
              <a:gdLst/>
              <a:ahLst/>
              <a:cxnLst/>
              <a:rect l="l" t="t" r="r" b="b"/>
              <a:pathLst>
                <a:path w="1769" h="3804" extrusionOk="0">
                  <a:moveTo>
                    <a:pt x="0" y="0"/>
                  </a:moveTo>
                  <a:lnTo>
                    <a:pt x="0" y="3803"/>
                  </a:lnTo>
                  <a:lnTo>
                    <a:pt x="401" y="3803"/>
                  </a:lnTo>
                  <a:lnTo>
                    <a:pt x="401" y="734"/>
                  </a:lnTo>
                  <a:lnTo>
                    <a:pt x="1368" y="3803"/>
                  </a:lnTo>
                  <a:lnTo>
                    <a:pt x="1768" y="3803"/>
                  </a:lnTo>
                  <a:lnTo>
                    <a:pt x="1768" y="0"/>
                  </a:lnTo>
                  <a:lnTo>
                    <a:pt x="1401" y="0"/>
                  </a:lnTo>
                  <a:lnTo>
                    <a:pt x="1401" y="2736"/>
                  </a:lnTo>
                  <a:lnTo>
                    <a:pt x="5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65;p52">
              <a:extLst>
                <a:ext uri="{FF2B5EF4-FFF2-40B4-BE49-F238E27FC236}">
                  <a16:creationId xmlns:a16="http://schemas.microsoft.com/office/drawing/2014/main" id="{BBB8BCA8-F465-4225-9FD3-49B0E796049F}"/>
                </a:ext>
              </a:extLst>
            </p:cNvPr>
            <p:cNvSpPr/>
            <p:nvPr/>
          </p:nvSpPr>
          <p:spPr>
            <a:xfrm>
              <a:off x="2526975" y="1301375"/>
              <a:ext cx="43400" cy="95925"/>
            </a:xfrm>
            <a:custGeom>
              <a:avLst/>
              <a:gdLst/>
              <a:ahLst/>
              <a:cxnLst/>
              <a:rect l="l" t="t" r="r" b="b"/>
              <a:pathLst>
                <a:path w="1736" h="3837" extrusionOk="0">
                  <a:moveTo>
                    <a:pt x="834" y="0"/>
                  </a:moveTo>
                  <a:cubicBezTo>
                    <a:pt x="301" y="0"/>
                    <a:pt x="1" y="367"/>
                    <a:pt x="1" y="934"/>
                  </a:cubicBezTo>
                  <a:lnTo>
                    <a:pt x="1" y="2903"/>
                  </a:lnTo>
                  <a:cubicBezTo>
                    <a:pt x="1" y="3470"/>
                    <a:pt x="267" y="3837"/>
                    <a:pt x="834" y="3837"/>
                  </a:cubicBezTo>
                  <a:cubicBezTo>
                    <a:pt x="1435" y="3837"/>
                    <a:pt x="1702" y="3470"/>
                    <a:pt x="1702" y="2903"/>
                  </a:cubicBezTo>
                  <a:lnTo>
                    <a:pt x="1702" y="1802"/>
                  </a:lnTo>
                  <a:lnTo>
                    <a:pt x="935" y="1802"/>
                  </a:lnTo>
                  <a:lnTo>
                    <a:pt x="935" y="2169"/>
                  </a:lnTo>
                  <a:lnTo>
                    <a:pt x="1301" y="2169"/>
                  </a:lnTo>
                  <a:lnTo>
                    <a:pt x="1301" y="2936"/>
                  </a:lnTo>
                  <a:cubicBezTo>
                    <a:pt x="1301" y="3269"/>
                    <a:pt x="1168" y="3470"/>
                    <a:pt x="868" y="3470"/>
                  </a:cubicBezTo>
                  <a:cubicBezTo>
                    <a:pt x="568" y="3470"/>
                    <a:pt x="434" y="3269"/>
                    <a:pt x="434" y="2936"/>
                  </a:cubicBezTo>
                  <a:lnTo>
                    <a:pt x="434" y="901"/>
                  </a:lnTo>
                  <a:cubicBezTo>
                    <a:pt x="434" y="568"/>
                    <a:pt x="568" y="367"/>
                    <a:pt x="868" y="367"/>
                  </a:cubicBezTo>
                  <a:cubicBezTo>
                    <a:pt x="1168" y="367"/>
                    <a:pt x="1301" y="568"/>
                    <a:pt x="1301" y="901"/>
                  </a:cubicBezTo>
                  <a:lnTo>
                    <a:pt x="1301" y="1268"/>
                  </a:lnTo>
                  <a:lnTo>
                    <a:pt x="1735" y="1268"/>
                  </a:lnTo>
                  <a:lnTo>
                    <a:pt x="1735" y="934"/>
                  </a:lnTo>
                  <a:cubicBezTo>
                    <a:pt x="1735" y="367"/>
                    <a:pt x="1402" y="0"/>
                    <a:pt x="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66;p52">
              <a:extLst>
                <a:ext uri="{FF2B5EF4-FFF2-40B4-BE49-F238E27FC236}">
                  <a16:creationId xmlns:a16="http://schemas.microsoft.com/office/drawing/2014/main" id="{C4DF3A24-08F6-4F19-985A-DCEE757E6B93}"/>
                </a:ext>
              </a:extLst>
            </p:cNvPr>
            <p:cNvSpPr/>
            <p:nvPr/>
          </p:nvSpPr>
          <p:spPr>
            <a:xfrm>
              <a:off x="2018275" y="750150"/>
              <a:ext cx="858975" cy="183475"/>
            </a:xfrm>
            <a:custGeom>
              <a:avLst/>
              <a:gdLst/>
              <a:ahLst/>
              <a:cxnLst/>
              <a:rect l="l" t="t" r="r" b="b"/>
              <a:pathLst>
                <a:path w="34359" h="7339" extrusionOk="0">
                  <a:moveTo>
                    <a:pt x="1" y="0"/>
                  </a:moveTo>
                  <a:lnTo>
                    <a:pt x="1" y="7339"/>
                  </a:lnTo>
                  <a:lnTo>
                    <a:pt x="34359" y="7339"/>
                  </a:lnTo>
                  <a:lnTo>
                    <a:pt x="34359" y="0"/>
                  </a:ln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67;p52">
              <a:extLst>
                <a:ext uri="{FF2B5EF4-FFF2-40B4-BE49-F238E27FC236}">
                  <a16:creationId xmlns:a16="http://schemas.microsoft.com/office/drawing/2014/main" id="{FD1F503A-1A0B-47BD-82C9-0C50503A8CF2}"/>
                </a:ext>
              </a:extLst>
            </p:cNvPr>
            <p:cNvSpPr/>
            <p:nvPr/>
          </p:nvSpPr>
          <p:spPr>
            <a:xfrm>
              <a:off x="2170050" y="796850"/>
              <a:ext cx="41725" cy="96750"/>
            </a:xfrm>
            <a:custGeom>
              <a:avLst/>
              <a:gdLst/>
              <a:ahLst/>
              <a:cxnLst/>
              <a:rect l="l" t="t" r="r" b="b"/>
              <a:pathLst>
                <a:path w="1669" h="3870" extrusionOk="0">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01" y="3503"/>
                    <a:pt x="801" y="3503"/>
                  </a:cubicBezTo>
                  <a:cubicBezTo>
                    <a:pt x="501" y="3503"/>
                    <a:pt x="368" y="3269"/>
                    <a:pt x="368" y="2936"/>
                  </a:cubicBezTo>
                  <a:lnTo>
                    <a:pt x="368" y="934"/>
                  </a:lnTo>
                  <a:cubicBezTo>
                    <a:pt x="368" y="601"/>
                    <a:pt x="501" y="401"/>
                    <a:pt x="801" y="401"/>
                  </a:cubicBezTo>
                  <a:cubicBezTo>
                    <a:pt x="1101" y="401"/>
                    <a:pt x="1268" y="601"/>
                    <a:pt x="1268" y="934"/>
                  </a:cubicBezTo>
                  <a:lnTo>
                    <a:pt x="1268" y="1301"/>
                  </a:lnTo>
                  <a:lnTo>
                    <a:pt x="1669" y="1301"/>
                  </a:lnTo>
                  <a:lnTo>
                    <a:pt x="1669" y="968"/>
                  </a:lnTo>
                  <a:cubicBezTo>
                    <a:pt x="1669" y="401"/>
                    <a:pt x="1402"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68;p52">
              <a:extLst>
                <a:ext uri="{FF2B5EF4-FFF2-40B4-BE49-F238E27FC236}">
                  <a16:creationId xmlns:a16="http://schemas.microsoft.com/office/drawing/2014/main" id="{43E3EF20-3C82-4697-93A0-AF46C12467E7}"/>
                </a:ext>
              </a:extLst>
            </p:cNvPr>
            <p:cNvSpPr/>
            <p:nvPr/>
          </p:nvSpPr>
          <p:spPr>
            <a:xfrm>
              <a:off x="2220100" y="796850"/>
              <a:ext cx="44225" cy="96750"/>
            </a:xfrm>
            <a:custGeom>
              <a:avLst/>
              <a:gdLst/>
              <a:ahLst/>
              <a:cxnLst/>
              <a:rect l="l" t="t" r="r" b="b"/>
              <a:pathLst>
                <a:path w="1769" h="3870" extrusionOk="0">
                  <a:moveTo>
                    <a:pt x="867" y="401"/>
                  </a:moveTo>
                  <a:cubicBezTo>
                    <a:pt x="1201" y="401"/>
                    <a:pt x="1334" y="601"/>
                    <a:pt x="1334" y="934"/>
                  </a:cubicBezTo>
                  <a:lnTo>
                    <a:pt x="1334" y="2936"/>
                  </a:lnTo>
                  <a:cubicBezTo>
                    <a:pt x="1334" y="3303"/>
                    <a:pt x="1201" y="3503"/>
                    <a:pt x="867" y="3503"/>
                  </a:cubicBezTo>
                  <a:cubicBezTo>
                    <a:pt x="567" y="3503"/>
                    <a:pt x="434" y="3303"/>
                    <a:pt x="434" y="2936"/>
                  </a:cubicBezTo>
                  <a:lnTo>
                    <a:pt x="434" y="934"/>
                  </a:lnTo>
                  <a:cubicBezTo>
                    <a:pt x="434" y="601"/>
                    <a:pt x="567" y="401"/>
                    <a:pt x="867" y="401"/>
                  </a:cubicBezTo>
                  <a:close/>
                  <a:moveTo>
                    <a:pt x="867" y="0"/>
                  </a:moveTo>
                  <a:cubicBezTo>
                    <a:pt x="300" y="0"/>
                    <a:pt x="0" y="367"/>
                    <a:pt x="0" y="968"/>
                  </a:cubicBezTo>
                  <a:lnTo>
                    <a:pt x="0" y="2902"/>
                  </a:lnTo>
                  <a:cubicBezTo>
                    <a:pt x="0" y="3503"/>
                    <a:pt x="300" y="3870"/>
                    <a:pt x="867" y="3870"/>
                  </a:cubicBezTo>
                  <a:cubicBezTo>
                    <a:pt x="1468" y="3870"/>
                    <a:pt x="1768" y="3503"/>
                    <a:pt x="1768" y="2902"/>
                  </a:cubicBezTo>
                  <a:lnTo>
                    <a:pt x="1768" y="968"/>
                  </a:lnTo>
                  <a:cubicBezTo>
                    <a:pt x="1768" y="367"/>
                    <a:pt x="1468" y="0"/>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69;p52">
              <a:extLst>
                <a:ext uri="{FF2B5EF4-FFF2-40B4-BE49-F238E27FC236}">
                  <a16:creationId xmlns:a16="http://schemas.microsoft.com/office/drawing/2014/main" id="{D39A4D6E-01BE-4089-8C1C-2E4DF329F93D}"/>
                </a:ext>
              </a:extLst>
            </p:cNvPr>
            <p:cNvSpPr/>
            <p:nvPr/>
          </p:nvSpPr>
          <p:spPr>
            <a:xfrm>
              <a:off x="2274300" y="797675"/>
              <a:ext cx="10850" cy="95100"/>
            </a:xfrm>
            <a:custGeom>
              <a:avLst/>
              <a:gdLst/>
              <a:ahLst/>
              <a:cxnLst/>
              <a:rect l="l" t="t" r="r" b="b"/>
              <a:pathLst>
                <a:path w="434" h="3804" extrusionOk="0">
                  <a:moveTo>
                    <a:pt x="0" y="1"/>
                  </a:moveTo>
                  <a:lnTo>
                    <a:pt x="0" y="3803"/>
                  </a:lnTo>
                  <a:lnTo>
                    <a:pt x="434" y="3803"/>
                  </a:ln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0;p52">
              <a:extLst>
                <a:ext uri="{FF2B5EF4-FFF2-40B4-BE49-F238E27FC236}">
                  <a16:creationId xmlns:a16="http://schemas.microsoft.com/office/drawing/2014/main" id="{6B17D8F2-BBED-468D-A09D-89E44C435C27}"/>
                </a:ext>
              </a:extLst>
            </p:cNvPr>
            <p:cNvSpPr/>
            <p:nvPr/>
          </p:nvSpPr>
          <p:spPr>
            <a:xfrm>
              <a:off x="2295150" y="797675"/>
              <a:ext cx="45050" cy="95100"/>
            </a:xfrm>
            <a:custGeom>
              <a:avLst/>
              <a:gdLst/>
              <a:ahLst/>
              <a:cxnLst/>
              <a:rect l="l" t="t" r="r" b="b"/>
              <a:pathLst>
                <a:path w="1802" h="3804" extrusionOk="0">
                  <a:moveTo>
                    <a:pt x="0" y="1"/>
                  </a:moveTo>
                  <a:lnTo>
                    <a:pt x="0" y="3803"/>
                  </a:lnTo>
                  <a:lnTo>
                    <a:pt x="367" y="3803"/>
                  </a:lnTo>
                  <a:lnTo>
                    <a:pt x="401" y="735"/>
                  </a:lnTo>
                  <a:lnTo>
                    <a:pt x="1368" y="3803"/>
                  </a:lnTo>
                  <a:lnTo>
                    <a:pt x="1802" y="3803"/>
                  </a:lnTo>
                  <a:lnTo>
                    <a:pt x="1802" y="1"/>
                  </a:lnTo>
                  <a:lnTo>
                    <a:pt x="1401" y="1"/>
                  </a:lnTo>
                  <a:lnTo>
                    <a:pt x="1401" y="2736"/>
                  </a:lnTo>
                  <a:lnTo>
                    <a:pt x="5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1;p52">
              <a:extLst>
                <a:ext uri="{FF2B5EF4-FFF2-40B4-BE49-F238E27FC236}">
                  <a16:creationId xmlns:a16="http://schemas.microsoft.com/office/drawing/2014/main" id="{FAF668AD-5117-4B65-B5D2-92D4669784A6}"/>
                </a:ext>
              </a:extLst>
            </p:cNvPr>
            <p:cNvSpPr/>
            <p:nvPr/>
          </p:nvSpPr>
          <p:spPr>
            <a:xfrm>
              <a:off x="2350175" y="796850"/>
              <a:ext cx="42575" cy="96750"/>
            </a:xfrm>
            <a:custGeom>
              <a:avLst/>
              <a:gdLst/>
              <a:ahLst/>
              <a:cxnLst/>
              <a:rect l="l" t="t" r="r" b="b"/>
              <a:pathLst>
                <a:path w="1703" h="3870" extrusionOk="0">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35" y="3503"/>
                    <a:pt x="835" y="3503"/>
                  </a:cubicBezTo>
                  <a:cubicBezTo>
                    <a:pt x="535" y="3503"/>
                    <a:pt x="401" y="3269"/>
                    <a:pt x="401" y="2936"/>
                  </a:cubicBezTo>
                  <a:lnTo>
                    <a:pt x="401" y="934"/>
                  </a:lnTo>
                  <a:cubicBezTo>
                    <a:pt x="401" y="601"/>
                    <a:pt x="535" y="401"/>
                    <a:pt x="835" y="401"/>
                  </a:cubicBezTo>
                  <a:cubicBezTo>
                    <a:pt x="1135" y="401"/>
                    <a:pt x="1268" y="601"/>
                    <a:pt x="1268" y="934"/>
                  </a:cubicBezTo>
                  <a:lnTo>
                    <a:pt x="1268" y="1301"/>
                  </a:lnTo>
                  <a:lnTo>
                    <a:pt x="1702" y="1301"/>
                  </a:lnTo>
                  <a:lnTo>
                    <a:pt x="1702" y="968"/>
                  </a:lnTo>
                  <a:cubicBezTo>
                    <a:pt x="1702" y="401"/>
                    <a:pt x="1402"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2;p52">
              <a:extLst>
                <a:ext uri="{FF2B5EF4-FFF2-40B4-BE49-F238E27FC236}">
                  <a16:creationId xmlns:a16="http://schemas.microsoft.com/office/drawing/2014/main" id="{496EEAB9-F0C8-4B73-8568-9CB40816482D}"/>
                </a:ext>
              </a:extLst>
            </p:cNvPr>
            <p:cNvSpPr/>
            <p:nvPr/>
          </p:nvSpPr>
          <p:spPr>
            <a:xfrm>
              <a:off x="2704600" y="822700"/>
              <a:ext cx="109275" cy="58400"/>
            </a:xfrm>
            <a:custGeom>
              <a:avLst/>
              <a:gdLst/>
              <a:ahLst/>
              <a:cxnLst/>
              <a:rect l="l" t="t" r="r" b="b"/>
              <a:pathLst>
                <a:path w="4371" h="2336" extrusionOk="0">
                  <a:moveTo>
                    <a:pt x="1" y="0"/>
                  </a:moveTo>
                  <a:lnTo>
                    <a:pt x="2202" y="2335"/>
                  </a:lnTo>
                  <a:lnTo>
                    <a:pt x="43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73;p52">
              <a:extLst>
                <a:ext uri="{FF2B5EF4-FFF2-40B4-BE49-F238E27FC236}">
                  <a16:creationId xmlns:a16="http://schemas.microsoft.com/office/drawing/2014/main" id="{09F91D7E-CF75-4DBB-97A9-75D8F1D4D63C}"/>
                </a:ext>
              </a:extLst>
            </p:cNvPr>
            <p:cNvSpPr/>
            <p:nvPr/>
          </p:nvSpPr>
          <p:spPr>
            <a:xfrm>
              <a:off x="2168375" y="988450"/>
              <a:ext cx="44225" cy="95300"/>
            </a:xfrm>
            <a:custGeom>
              <a:avLst/>
              <a:gdLst/>
              <a:ahLst/>
              <a:cxnLst/>
              <a:rect l="l" t="t" r="r" b="b"/>
              <a:pathLst>
                <a:path w="1769" h="3812" extrusionOk="0">
                  <a:moveTo>
                    <a:pt x="885" y="0"/>
                  </a:moveTo>
                  <a:cubicBezTo>
                    <a:pt x="443" y="0"/>
                    <a:pt x="1" y="292"/>
                    <a:pt x="1" y="876"/>
                  </a:cubicBezTo>
                  <a:lnTo>
                    <a:pt x="1" y="2844"/>
                  </a:lnTo>
                  <a:cubicBezTo>
                    <a:pt x="1" y="3444"/>
                    <a:pt x="301" y="3811"/>
                    <a:pt x="868" y="3811"/>
                  </a:cubicBezTo>
                  <a:cubicBezTo>
                    <a:pt x="1469" y="3811"/>
                    <a:pt x="1769" y="3444"/>
                    <a:pt x="1769" y="2844"/>
                  </a:cubicBezTo>
                  <a:lnTo>
                    <a:pt x="1769" y="1643"/>
                  </a:lnTo>
                  <a:lnTo>
                    <a:pt x="935" y="1643"/>
                  </a:lnTo>
                  <a:lnTo>
                    <a:pt x="935" y="2177"/>
                  </a:lnTo>
                  <a:lnTo>
                    <a:pt x="1202" y="2177"/>
                  </a:lnTo>
                  <a:lnTo>
                    <a:pt x="1202" y="2877"/>
                  </a:lnTo>
                  <a:cubicBezTo>
                    <a:pt x="1202" y="3144"/>
                    <a:pt x="1102" y="3244"/>
                    <a:pt x="902" y="3244"/>
                  </a:cubicBezTo>
                  <a:cubicBezTo>
                    <a:pt x="701" y="3244"/>
                    <a:pt x="601" y="3144"/>
                    <a:pt x="601" y="2877"/>
                  </a:cubicBezTo>
                  <a:lnTo>
                    <a:pt x="601" y="842"/>
                  </a:lnTo>
                  <a:cubicBezTo>
                    <a:pt x="601" y="576"/>
                    <a:pt x="701" y="475"/>
                    <a:pt x="902" y="475"/>
                  </a:cubicBezTo>
                  <a:cubicBezTo>
                    <a:pt x="1102" y="475"/>
                    <a:pt x="1202" y="576"/>
                    <a:pt x="1202" y="842"/>
                  </a:cubicBezTo>
                  <a:lnTo>
                    <a:pt x="1202" y="1276"/>
                  </a:lnTo>
                  <a:lnTo>
                    <a:pt x="1769" y="1276"/>
                  </a:lnTo>
                  <a:lnTo>
                    <a:pt x="1769" y="876"/>
                  </a:lnTo>
                  <a:cubicBezTo>
                    <a:pt x="1769" y="292"/>
                    <a:pt x="1327" y="0"/>
                    <a:pt x="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74;p52">
              <a:extLst>
                <a:ext uri="{FF2B5EF4-FFF2-40B4-BE49-F238E27FC236}">
                  <a16:creationId xmlns:a16="http://schemas.microsoft.com/office/drawing/2014/main" id="{AE394DB8-633B-4E87-9844-BC77153456C8}"/>
                </a:ext>
              </a:extLst>
            </p:cNvPr>
            <p:cNvSpPr/>
            <p:nvPr/>
          </p:nvSpPr>
          <p:spPr>
            <a:xfrm>
              <a:off x="2220925" y="987825"/>
              <a:ext cx="45050" cy="94250"/>
            </a:xfrm>
            <a:custGeom>
              <a:avLst/>
              <a:gdLst/>
              <a:ahLst/>
              <a:cxnLst/>
              <a:rect l="l" t="t" r="r" b="b"/>
              <a:pathLst>
                <a:path w="1802" h="3770" extrusionOk="0">
                  <a:moveTo>
                    <a:pt x="901" y="500"/>
                  </a:moveTo>
                  <a:cubicBezTo>
                    <a:pt x="1101" y="500"/>
                    <a:pt x="1201" y="601"/>
                    <a:pt x="1201" y="867"/>
                  </a:cubicBezTo>
                  <a:lnTo>
                    <a:pt x="1201" y="2902"/>
                  </a:lnTo>
                  <a:cubicBezTo>
                    <a:pt x="1201" y="3169"/>
                    <a:pt x="1101" y="3269"/>
                    <a:pt x="901" y="3269"/>
                  </a:cubicBezTo>
                  <a:cubicBezTo>
                    <a:pt x="734" y="3269"/>
                    <a:pt x="601" y="3169"/>
                    <a:pt x="601" y="2902"/>
                  </a:cubicBezTo>
                  <a:lnTo>
                    <a:pt x="601" y="867"/>
                  </a:lnTo>
                  <a:cubicBezTo>
                    <a:pt x="601" y="601"/>
                    <a:pt x="734" y="500"/>
                    <a:pt x="901" y="500"/>
                  </a:cubicBezTo>
                  <a:close/>
                  <a:moveTo>
                    <a:pt x="901" y="0"/>
                  </a:moveTo>
                  <a:cubicBezTo>
                    <a:pt x="451" y="0"/>
                    <a:pt x="0" y="300"/>
                    <a:pt x="0" y="901"/>
                  </a:cubicBezTo>
                  <a:lnTo>
                    <a:pt x="0" y="2869"/>
                  </a:lnTo>
                  <a:cubicBezTo>
                    <a:pt x="0" y="3469"/>
                    <a:pt x="451" y="3769"/>
                    <a:pt x="901" y="3769"/>
                  </a:cubicBezTo>
                  <a:cubicBezTo>
                    <a:pt x="1351" y="3769"/>
                    <a:pt x="1802" y="3469"/>
                    <a:pt x="1802" y="2869"/>
                  </a:cubicBezTo>
                  <a:lnTo>
                    <a:pt x="1802" y="901"/>
                  </a:lnTo>
                  <a:cubicBezTo>
                    <a:pt x="1802" y="300"/>
                    <a:pt x="135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75;p52">
              <a:extLst>
                <a:ext uri="{FF2B5EF4-FFF2-40B4-BE49-F238E27FC236}">
                  <a16:creationId xmlns:a16="http://schemas.microsoft.com/office/drawing/2014/main" id="{E14F59E2-3E13-4038-AE3C-7F013293F4AC}"/>
                </a:ext>
              </a:extLst>
            </p:cNvPr>
            <p:cNvSpPr/>
            <p:nvPr/>
          </p:nvSpPr>
          <p:spPr>
            <a:xfrm>
              <a:off x="2275975" y="987825"/>
              <a:ext cx="15025" cy="95075"/>
            </a:xfrm>
            <a:custGeom>
              <a:avLst/>
              <a:gdLst/>
              <a:ahLst/>
              <a:cxnLst/>
              <a:rect l="l" t="t" r="r" b="b"/>
              <a:pathLst>
                <a:path w="601" h="3803" extrusionOk="0">
                  <a:moveTo>
                    <a:pt x="0" y="0"/>
                  </a:moveTo>
                  <a:lnTo>
                    <a:pt x="0" y="3803"/>
                  </a:lnTo>
                  <a:lnTo>
                    <a:pt x="600" y="3803"/>
                  </a:lnTo>
                  <a:lnTo>
                    <a:pt x="6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6;p52">
              <a:extLst>
                <a:ext uri="{FF2B5EF4-FFF2-40B4-BE49-F238E27FC236}">
                  <a16:creationId xmlns:a16="http://schemas.microsoft.com/office/drawing/2014/main" id="{2F6374CA-DDD8-4ECC-BFF4-C95BAD4C036B}"/>
                </a:ext>
              </a:extLst>
            </p:cNvPr>
            <p:cNvSpPr/>
            <p:nvPr/>
          </p:nvSpPr>
          <p:spPr>
            <a:xfrm>
              <a:off x="2300975" y="987825"/>
              <a:ext cx="47575" cy="95075"/>
            </a:xfrm>
            <a:custGeom>
              <a:avLst/>
              <a:gdLst/>
              <a:ahLst/>
              <a:cxnLst/>
              <a:rect l="l" t="t" r="r" b="b"/>
              <a:pathLst>
                <a:path w="1903" h="3803" extrusionOk="0">
                  <a:moveTo>
                    <a:pt x="1" y="0"/>
                  </a:moveTo>
                  <a:lnTo>
                    <a:pt x="1" y="3803"/>
                  </a:lnTo>
                  <a:lnTo>
                    <a:pt x="568" y="3803"/>
                  </a:lnTo>
                  <a:lnTo>
                    <a:pt x="568" y="1034"/>
                  </a:lnTo>
                  <a:lnTo>
                    <a:pt x="1302" y="3803"/>
                  </a:lnTo>
                  <a:lnTo>
                    <a:pt x="1902" y="3803"/>
                  </a:lnTo>
                  <a:lnTo>
                    <a:pt x="1902" y="0"/>
                  </a:lnTo>
                  <a:lnTo>
                    <a:pt x="1368" y="0"/>
                  </a:lnTo>
                  <a:lnTo>
                    <a:pt x="1368" y="2268"/>
                  </a:lnTo>
                  <a:lnTo>
                    <a:pt x="7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77;p52">
              <a:extLst>
                <a:ext uri="{FF2B5EF4-FFF2-40B4-BE49-F238E27FC236}">
                  <a16:creationId xmlns:a16="http://schemas.microsoft.com/office/drawing/2014/main" id="{8B24821D-BE8C-4165-8ED4-605A5DD9DFDC}"/>
                </a:ext>
              </a:extLst>
            </p:cNvPr>
            <p:cNvSpPr/>
            <p:nvPr/>
          </p:nvSpPr>
          <p:spPr>
            <a:xfrm>
              <a:off x="2357700" y="988450"/>
              <a:ext cx="45050" cy="95300"/>
            </a:xfrm>
            <a:custGeom>
              <a:avLst/>
              <a:gdLst/>
              <a:ahLst/>
              <a:cxnLst/>
              <a:rect l="l" t="t" r="r" b="b"/>
              <a:pathLst>
                <a:path w="1802" h="3812" extrusionOk="0">
                  <a:moveTo>
                    <a:pt x="884" y="0"/>
                  </a:moveTo>
                  <a:cubicBezTo>
                    <a:pt x="442" y="0"/>
                    <a:pt x="0" y="292"/>
                    <a:pt x="0" y="876"/>
                  </a:cubicBezTo>
                  <a:lnTo>
                    <a:pt x="0" y="2844"/>
                  </a:lnTo>
                  <a:cubicBezTo>
                    <a:pt x="0" y="3444"/>
                    <a:pt x="334" y="3811"/>
                    <a:pt x="901" y="3811"/>
                  </a:cubicBezTo>
                  <a:cubicBezTo>
                    <a:pt x="1501" y="3811"/>
                    <a:pt x="1801" y="3444"/>
                    <a:pt x="1801" y="2844"/>
                  </a:cubicBezTo>
                  <a:lnTo>
                    <a:pt x="1801" y="1643"/>
                  </a:lnTo>
                  <a:lnTo>
                    <a:pt x="967" y="1643"/>
                  </a:lnTo>
                  <a:lnTo>
                    <a:pt x="934" y="2177"/>
                  </a:lnTo>
                  <a:lnTo>
                    <a:pt x="1201" y="2177"/>
                  </a:lnTo>
                  <a:lnTo>
                    <a:pt x="1201" y="2877"/>
                  </a:lnTo>
                  <a:cubicBezTo>
                    <a:pt x="1201" y="3144"/>
                    <a:pt x="1101" y="3244"/>
                    <a:pt x="901" y="3244"/>
                  </a:cubicBezTo>
                  <a:cubicBezTo>
                    <a:pt x="701" y="3244"/>
                    <a:pt x="600" y="3144"/>
                    <a:pt x="600" y="2877"/>
                  </a:cubicBezTo>
                  <a:lnTo>
                    <a:pt x="600" y="842"/>
                  </a:lnTo>
                  <a:cubicBezTo>
                    <a:pt x="600" y="576"/>
                    <a:pt x="734" y="475"/>
                    <a:pt x="901" y="475"/>
                  </a:cubicBezTo>
                  <a:cubicBezTo>
                    <a:pt x="1101" y="475"/>
                    <a:pt x="1201" y="576"/>
                    <a:pt x="1201" y="842"/>
                  </a:cubicBezTo>
                  <a:lnTo>
                    <a:pt x="1201" y="1276"/>
                  </a:lnTo>
                  <a:lnTo>
                    <a:pt x="1768" y="1276"/>
                  </a:lnTo>
                  <a:lnTo>
                    <a:pt x="1768" y="876"/>
                  </a:lnTo>
                  <a:cubicBezTo>
                    <a:pt x="1768" y="292"/>
                    <a:pt x="1326" y="0"/>
                    <a:pt x="8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78;p52">
              <a:extLst>
                <a:ext uri="{FF2B5EF4-FFF2-40B4-BE49-F238E27FC236}">
                  <a16:creationId xmlns:a16="http://schemas.microsoft.com/office/drawing/2014/main" id="{3FB4EC35-8C39-411C-A9B4-063B5E1A8D48}"/>
                </a:ext>
              </a:extLst>
            </p:cNvPr>
            <p:cNvSpPr/>
            <p:nvPr/>
          </p:nvSpPr>
          <p:spPr>
            <a:xfrm>
              <a:off x="2067475" y="993650"/>
              <a:ext cx="67575" cy="76750"/>
            </a:xfrm>
            <a:custGeom>
              <a:avLst/>
              <a:gdLst/>
              <a:ahLst/>
              <a:cxnLst/>
              <a:rect l="l" t="t" r="r" b="b"/>
              <a:pathLst>
                <a:path w="2703" h="3070" extrusionOk="0">
                  <a:moveTo>
                    <a:pt x="2436" y="1"/>
                  </a:moveTo>
                  <a:lnTo>
                    <a:pt x="1035" y="2402"/>
                  </a:lnTo>
                  <a:lnTo>
                    <a:pt x="301" y="901"/>
                  </a:lnTo>
                  <a:lnTo>
                    <a:pt x="1" y="1035"/>
                  </a:lnTo>
                  <a:lnTo>
                    <a:pt x="1001" y="3069"/>
                  </a:lnTo>
                  <a:lnTo>
                    <a:pt x="2703" y="167"/>
                  </a:lnTo>
                  <a:lnTo>
                    <a:pt x="24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79;p52">
              <a:extLst>
                <a:ext uri="{FF2B5EF4-FFF2-40B4-BE49-F238E27FC236}">
                  <a16:creationId xmlns:a16="http://schemas.microsoft.com/office/drawing/2014/main" id="{218BF08C-DBDC-424A-A9AE-38AA7AA669FE}"/>
                </a:ext>
              </a:extLst>
            </p:cNvPr>
            <p:cNvSpPr/>
            <p:nvPr/>
          </p:nvSpPr>
          <p:spPr>
            <a:xfrm>
              <a:off x="4711025" y="1755875"/>
              <a:ext cx="454525" cy="454500"/>
            </a:xfrm>
            <a:custGeom>
              <a:avLst/>
              <a:gdLst/>
              <a:ahLst/>
              <a:cxnLst/>
              <a:rect l="l" t="t" r="r" b="b"/>
              <a:pathLst>
                <a:path w="18181" h="18180" extrusionOk="0">
                  <a:moveTo>
                    <a:pt x="9107" y="0"/>
                  </a:moveTo>
                  <a:cubicBezTo>
                    <a:pt x="4070" y="0"/>
                    <a:pt x="1" y="4070"/>
                    <a:pt x="1" y="9107"/>
                  </a:cubicBezTo>
                  <a:cubicBezTo>
                    <a:pt x="1" y="14110"/>
                    <a:pt x="4070" y="18180"/>
                    <a:pt x="9107" y="18180"/>
                  </a:cubicBezTo>
                  <a:cubicBezTo>
                    <a:pt x="14111" y="18180"/>
                    <a:pt x="18181" y="14110"/>
                    <a:pt x="18181" y="9107"/>
                  </a:cubicBezTo>
                  <a:cubicBezTo>
                    <a:pt x="18181" y="4070"/>
                    <a:pt x="14111" y="0"/>
                    <a:pt x="910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80;p52">
              <a:extLst>
                <a:ext uri="{FF2B5EF4-FFF2-40B4-BE49-F238E27FC236}">
                  <a16:creationId xmlns:a16="http://schemas.microsoft.com/office/drawing/2014/main" id="{0D03F393-B5B3-45DA-9058-9F01428461D2}"/>
                </a:ext>
              </a:extLst>
            </p:cNvPr>
            <p:cNvSpPr/>
            <p:nvPr/>
          </p:nvSpPr>
          <p:spPr>
            <a:xfrm>
              <a:off x="4819975" y="1850525"/>
              <a:ext cx="233000" cy="228975"/>
            </a:xfrm>
            <a:custGeom>
              <a:avLst/>
              <a:gdLst/>
              <a:ahLst/>
              <a:cxnLst/>
              <a:rect l="l" t="t" r="r" b="b"/>
              <a:pathLst>
                <a:path w="9320" h="9159" extrusionOk="0">
                  <a:moveTo>
                    <a:pt x="4733" y="0"/>
                  </a:moveTo>
                  <a:cubicBezTo>
                    <a:pt x="4491" y="0"/>
                    <a:pt x="4249" y="150"/>
                    <a:pt x="4216" y="450"/>
                  </a:cubicBezTo>
                  <a:cubicBezTo>
                    <a:pt x="4216" y="450"/>
                    <a:pt x="4216" y="484"/>
                    <a:pt x="4216" y="484"/>
                  </a:cubicBezTo>
                  <a:cubicBezTo>
                    <a:pt x="2414" y="751"/>
                    <a:pt x="1047" y="2285"/>
                    <a:pt x="1047" y="4153"/>
                  </a:cubicBezTo>
                  <a:lnTo>
                    <a:pt x="1047" y="7822"/>
                  </a:lnTo>
                  <a:lnTo>
                    <a:pt x="947" y="7822"/>
                  </a:lnTo>
                  <a:cubicBezTo>
                    <a:pt x="925" y="7821"/>
                    <a:pt x="904" y="7820"/>
                    <a:pt x="884" y="7820"/>
                  </a:cubicBezTo>
                  <a:cubicBezTo>
                    <a:pt x="0" y="7820"/>
                    <a:pt x="0" y="9159"/>
                    <a:pt x="884" y="9159"/>
                  </a:cubicBezTo>
                  <a:cubicBezTo>
                    <a:pt x="904" y="9159"/>
                    <a:pt x="925" y="9158"/>
                    <a:pt x="947" y="9157"/>
                  </a:cubicBezTo>
                  <a:lnTo>
                    <a:pt x="8519" y="9157"/>
                  </a:lnTo>
                  <a:cubicBezTo>
                    <a:pt x="9319" y="9090"/>
                    <a:pt x="9319" y="7889"/>
                    <a:pt x="8519" y="7822"/>
                  </a:cubicBezTo>
                  <a:lnTo>
                    <a:pt x="8419" y="7822"/>
                  </a:lnTo>
                  <a:lnTo>
                    <a:pt x="8419" y="4153"/>
                  </a:lnTo>
                  <a:cubicBezTo>
                    <a:pt x="8419" y="2285"/>
                    <a:pt x="7051" y="751"/>
                    <a:pt x="5250" y="484"/>
                  </a:cubicBezTo>
                  <a:lnTo>
                    <a:pt x="5250" y="450"/>
                  </a:lnTo>
                  <a:cubicBezTo>
                    <a:pt x="5216" y="150"/>
                    <a:pt x="4975" y="0"/>
                    <a:pt x="4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81;p52">
              <a:extLst>
                <a:ext uri="{FF2B5EF4-FFF2-40B4-BE49-F238E27FC236}">
                  <a16:creationId xmlns:a16="http://schemas.microsoft.com/office/drawing/2014/main" id="{72B4B16C-74FE-4510-B9E2-2D6BD66EEF07}"/>
                </a:ext>
              </a:extLst>
            </p:cNvPr>
            <p:cNvSpPr/>
            <p:nvPr/>
          </p:nvSpPr>
          <p:spPr>
            <a:xfrm>
              <a:off x="4901175" y="2083600"/>
              <a:ext cx="74250" cy="33375"/>
            </a:xfrm>
            <a:custGeom>
              <a:avLst/>
              <a:gdLst/>
              <a:ahLst/>
              <a:cxnLst/>
              <a:rect l="l" t="t" r="r" b="b"/>
              <a:pathLst>
                <a:path w="2970" h="1335" extrusionOk="0">
                  <a:moveTo>
                    <a:pt x="0" y="1"/>
                  </a:moveTo>
                  <a:cubicBezTo>
                    <a:pt x="100" y="768"/>
                    <a:pt x="734" y="1335"/>
                    <a:pt x="1501" y="1335"/>
                  </a:cubicBezTo>
                  <a:cubicBezTo>
                    <a:pt x="2235" y="1335"/>
                    <a:pt x="2902" y="768"/>
                    <a:pt x="29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82;p52">
              <a:extLst>
                <a:ext uri="{FF2B5EF4-FFF2-40B4-BE49-F238E27FC236}">
                  <a16:creationId xmlns:a16="http://schemas.microsoft.com/office/drawing/2014/main" id="{21FAA02D-1072-4BC3-994A-797F12315CED}"/>
                </a:ext>
              </a:extLst>
            </p:cNvPr>
            <p:cNvSpPr/>
            <p:nvPr/>
          </p:nvSpPr>
          <p:spPr>
            <a:xfrm>
              <a:off x="5025425" y="1753150"/>
              <a:ext cx="166800" cy="151725"/>
            </a:xfrm>
            <a:custGeom>
              <a:avLst/>
              <a:gdLst/>
              <a:ahLst/>
              <a:cxnLst/>
              <a:rect l="l" t="t" r="r" b="b"/>
              <a:pathLst>
                <a:path w="6672" h="6069" extrusionOk="0">
                  <a:moveTo>
                    <a:pt x="3304" y="0"/>
                  </a:moveTo>
                  <a:cubicBezTo>
                    <a:pt x="3083" y="0"/>
                    <a:pt x="2859" y="25"/>
                    <a:pt x="2636" y="76"/>
                  </a:cubicBezTo>
                  <a:cubicBezTo>
                    <a:pt x="1001" y="476"/>
                    <a:pt x="1" y="2111"/>
                    <a:pt x="367" y="3745"/>
                  </a:cubicBezTo>
                  <a:cubicBezTo>
                    <a:pt x="708" y="5136"/>
                    <a:pt x="1943" y="6068"/>
                    <a:pt x="3311" y="6068"/>
                  </a:cubicBezTo>
                  <a:cubicBezTo>
                    <a:pt x="3550" y="6068"/>
                    <a:pt x="3793" y="6040"/>
                    <a:pt x="4037" y="5980"/>
                  </a:cubicBezTo>
                  <a:cubicBezTo>
                    <a:pt x="5638" y="5613"/>
                    <a:pt x="6672" y="3979"/>
                    <a:pt x="6272" y="2344"/>
                  </a:cubicBezTo>
                  <a:cubicBezTo>
                    <a:pt x="5927" y="937"/>
                    <a:pt x="4669" y="0"/>
                    <a:pt x="3304" y="0"/>
                  </a:cubicBezTo>
                  <a:close/>
                </a:path>
              </a:pathLst>
            </a:custGeom>
            <a:solidFill>
              <a:srgbClr val="FF8D00"/>
            </a:solidFill>
            <a:ln w="10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83;p52">
              <a:extLst>
                <a:ext uri="{FF2B5EF4-FFF2-40B4-BE49-F238E27FC236}">
                  <a16:creationId xmlns:a16="http://schemas.microsoft.com/office/drawing/2014/main" id="{8BCE94D0-8EBF-47CF-93B5-03FE445B2351}"/>
                </a:ext>
              </a:extLst>
            </p:cNvPr>
            <p:cNvSpPr/>
            <p:nvPr/>
          </p:nvSpPr>
          <p:spPr>
            <a:xfrm>
              <a:off x="5089650" y="1782500"/>
              <a:ext cx="42450" cy="85975"/>
            </a:xfrm>
            <a:custGeom>
              <a:avLst/>
              <a:gdLst/>
              <a:ahLst/>
              <a:cxnLst/>
              <a:rect l="l" t="t" r="r" b="b"/>
              <a:pathLst>
                <a:path w="1698" h="3439" extrusionOk="0">
                  <a:moveTo>
                    <a:pt x="859" y="1"/>
                  </a:moveTo>
                  <a:cubicBezTo>
                    <a:pt x="840" y="1"/>
                    <a:pt x="820" y="1"/>
                    <a:pt x="801" y="3"/>
                  </a:cubicBezTo>
                  <a:cubicBezTo>
                    <a:pt x="300" y="3"/>
                    <a:pt x="33" y="303"/>
                    <a:pt x="33" y="870"/>
                  </a:cubicBezTo>
                  <a:lnTo>
                    <a:pt x="33" y="1203"/>
                  </a:lnTo>
                  <a:lnTo>
                    <a:pt x="534" y="1203"/>
                  </a:lnTo>
                  <a:lnTo>
                    <a:pt x="534" y="803"/>
                  </a:lnTo>
                  <a:cubicBezTo>
                    <a:pt x="534" y="570"/>
                    <a:pt x="634" y="470"/>
                    <a:pt x="801" y="470"/>
                  </a:cubicBezTo>
                  <a:cubicBezTo>
                    <a:pt x="967" y="470"/>
                    <a:pt x="1067" y="570"/>
                    <a:pt x="1067" y="870"/>
                  </a:cubicBezTo>
                  <a:cubicBezTo>
                    <a:pt x="1067" y="1871"/>
                    <a:pt x="0" y="2037"/>
                    <a:pt x="0" y="3038"/>
                  </a:cubicBezTo>
                  <a:lnTo>
                    <a:pt x="0" y="3438"/>
                  </a:lnTo>
                  <a:lnTo>
                    <a:pt x="1568" y="3438"/>
                  </a:lnTo>
                  <a:lnTo>
                    <a:pt x="1568" y="2971"/>
                  </a:lnTo>
                  <a:lnTo>
                    <a:pt x="534" y="2971"/>
                  </a:lnTo>
                  <a:cubicBezTo>
                    <a:pt x="534" y="2938"/>
                    <a:pt x="534" y="2905"/>
                    <a:pt x="534" y="2905"/>
                  </a:cubicBezTo>
                  <a:cubicBezTo>
                    <a:pt x="534" y="2338"/>
                    <a:pt x="1601" y="1937"/>
                    <a:pt x="1601" y="870"/>
                  </a:cubicBezTo>
                  <a:cubicBezTo>
                    <a:pt x="1697" y="389"/>
                    <a:pt x="1331" y="1"/>
                    <a:pt x="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84;p52">
              <a:extLst>
                <a:ext uri="{FF2B5EF4-FFF2-40B4-BE49-F238E27FC236}">
                  <a16:creationId xmlns:a16="http://schemas.microsoft.com/office/drawing/2014/main" id="{8354EFB2-FD61-4872-978E-AA38385E5832}"/>
                </a:ext>
              </a:extLst>
            </p:cNvPr>
            <p:cNvSpPr/>
            <p:nvPr/>
          </p:nvSpPr>
          <p:spPr>
            <a:xfrm>
              <a:off x="4760213" y="3151850"/>
              <a:ext cx="716858" cy="715559"/>
            </a:xfrm>
            <a:custGeom>
              <a:avLst/>
              <a:gdLst/>
              <a:ahLst/>
              <a:cxnLst/>
              <a:rect l="l" t="t" r="r" b="b"/>
              <a:pathLst>
                <a:path w="18214" h="18181" extrusionOk="0">
                  <a:moveTo>
                    <a:pt x="9107" y="0"/>
                  </a:moveTo>
                  <a:cubicBezTo>
                    <a:pt x="4070" y="0"/>
                    <a:pt x="33" y="4070"/>
                    <a:pt x="33" y="9107"/>
                  </a:cubicBezTo>
                  <a:cubicBezTo>
                    <a:pt x="0" y="14111"/>
                    <a:pt x="4070" y="18180"/>
                    <a:pt x="9107" y="18180"/>
                  </a:cubicBezTo>
                  <a:cubicBezTo>
                    <a:pt x="14110" y="18180"/>
                    <a:pt x="18213" y="14111"/>
                    <a:pt x="18180" y="9107"/>
                  </a:cubicBezTo>
                  <a:cubicBezTo>
                    <a:pt x="18180" y="4070"/>
                    <a:pt x="14110" y="0"/>
                    <a:pt x="9107"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85;p52">
              <a:extLst>
                <a:ext uri="{FF2B5EF4-FFF2-40B4-BE49-F238E27FC236}">
                  <a16:creationId xmlns:a16="http://schemas.microsoft.com/office/drawing/2014/main" id="{11712615-D6AA-4E6E-A2AF-654C53FB5C25}"/>
                </a:ext>
              </a:extLst>
            </p:cNvPr>
            <p:cNvSpPr/>
            <p:nvPr/>
          </p:nvSpPr>
          <p:spPr>
            <a:xfrm>
              <a:off x="4922991" y="3314630"/>
              <a:ext cx="391253" cy="391292"/>
            </a:xfrm>
            <a:custGeom>
              <a:avLst/>
              <a:gdLst/>
              <a:ahLst/>
              <a:cxnLst/>
              <a:rect l="l" t="t" r="r" b="b"/>
              <a:pathLst>
                <a:path w="9941" h="9942" extrusionOk="0">
                  <a:moveTo>
                    <a:pt x="4971" y="901"/>
                  </a:moveTo>
                  <a:cubicBezTo>
                    <a:pt x="6305" y="901"/>
                    <a:pt x="6472" y="901"/>
                    <a:pt x="6972" y="935"/>
                  </a:cubicBezTo>
                  <a:cubicBezTo>
                    <a:pt x="7306" y="935"/>
                    <a:pt x="7606" y="968"/>
                    <a:pt x="7906" y="1101"/>
                  </a:cubicBezTo>
                  <a:cubicBezTo>
                    <a:pt x="8106" y="1168"/>
                    <a:pt x="8306" y="1302"/>
                    <a:pt x="8473" y="1468"/>
                  </a:cubicBezTo>
                  <a:cubicBezTo>
                    <a:pt x="8640" y="1635"/>
                    <a:pt x="8773" y="1802"/>
                    <a:pt x="8840" y="2035"/>
                  </a:cubicBezTo>
                  <a:cubicBezTo>
                    <a:pt x="8973" y="2336"/>
                    <a:pt x="9007" y="2636"/>
                    <a:pt x="9040" y="2969"/>
                  </a:cubicBezTo>
                  <a:cubicBezTo>
                    <a:pt x="9040" y="3470"/>
                    <a:pt x="9040" y="3637"/>
                    <a:pt x="9040" y="4971"/>
                  </a:cubicBezTo>
                  <a:cubicBezTo>
                    <a:pt x="9040" y="6305"/>
                    <a:pt x="9040" y="6472"/>
                    <a:pt x="9040" y="6972"/>
                  </a:cubicBezTo>
                  <a:cubicBezTo>
                    <a:pt x="9007" y="7306"/>
                    <a:pt x="8973" y="7606"/>
                    <a:pt x="8840" y="7906"/>
                  </a:cubicBezTo>
                  <a:cubicBezTo>
                    <a:pt x="8773" y="8140"/>
                    <a:pt x="8640" y="8307"/>
                    <a:pt x="8473" y="8473"/>
                  </a:cubicBezTo>
                  <a:cubicBezTo>
                    <a:pt x="8306" y="8640"/>
                    <a:pt x="8106" y="8774"/>
                    <a:pt x="7906" y="8840"/>
                  </a:cubicBezTo>
                  <a:cubicBezTo>
                    <a:pt x="7606" y="8974"/>
                    <a:pt x="7306" y="9041"/>
                    <a:pt x="6972" y="9041"/>
                  </a:cubicBezTo>
                  <a:lnTo>
                    <a:pt x="2969" y="9041"/>
                  </a:lnTo>
                  <a:cubicBezTo>
                    <a:pt x="2636" y="9007"/>
                    <a:pt x="2335" y="8974"/>
                    <a:pt x="2035" y="8840"/>
                  </a:cubicBezTo>
                  <a:cubicBezTo>
                    <a:pt x="1802" y="8774"/>
                    <a:pt x="1601" y="8640"/>
                    <a:pt x="1468" y="8473"/>
                  </a:cubicBezTo>
                  <a:cubicBezTo>
                    <a:pt x="1301" y="8307"/>
                    <a:pt x="1168" y="8140"/>
                    <a:pt x="1101" y="7906"/>
                  </a:cubicBezTo>
                  <a:cubicBezTo>
                    <a:pt x="968" y="7606"/>
                    <a:pt x="901" y="7306"/>
                    <a:pt x="901" y="6972"/>
                  </a:cubicBezTo>
                  <a:cubicBezTo>
                    <a:pt x="901" y="6472"/>
                    <a:pt x="901" y="6305"/>
                    <a:pt x="901" y="4971"/>
                  </a:cubicBezTo>
                  <a:cubicBezTo>
                    <a:pt x="901" y="3637"/>
                    <a:pt x="901" y="3470"/>
                    <a:pt x="901" y="2969"/>
                  </a:cubicBezTo>
                  <a:cubicBezTo>
                    <a:pt x="901" y="2636"/>
                    <a:pt x="968" y="2336"/>
                    <a:pt x="1101" y="2035"/>
                  </a:cubicBezTo>
                  <a:cubicBezTo>
                    <a:pt x="1168" y="1802"/>
                    <a:pt x="1301" y="1635"/>
                    <a:pt x="1468" y="1468"/>
                  </a:cubicBezTo>
                  <a:cubicBezTo>
                    <a:pt x="1601" y="1302"/>
                    <a:pt x="1802" y="1168"/>
                    <a:pt x="2035" y="1101"/>
                  </a:cubicBezTo>
                  <a:cubicBezTo>
                    <a:pt x="2335" y="968"/>
                    <a:pt x="2636" y="935"/>
                    <a:pt x="2969" y="935"/>
                  </a:cubicBezTo>
                  <a:cubicBezTo>
                    <a:pt x="3469" y="901"/>
                    <a:pt x="3636" y="901"/>
                    <a:pt x="4971" y="901"/>
                  </a:cubicBezTo>
                  <a:close/>
                  <a:moveTo>
                    <a:pt x="4971" y="1"/>
                  </a:moveTo>
                  <a:cubicBezTo>
                    <a:pt x="3603" y="1"/>
                    <a:pt x="3436" y="1"/>
                    <a:pt x="2902" y="34"/>
                  </a:cubicBezTo>
                  <a:cubicBezTo>
                    <a:pt x="2502" y="34"/>
                    <a:pt x="2102" y="101"/>
                    <a:pt x="1702" y="268"/>
                  </a:cubicBezTo>
                  <a:cubicBezTo>
                    <a:pt x="1368" y="368"/>
                    <a:pt x="1068" y="568"/>
                    <a:pt x="834" y="835"/>
                  </a:cubicBezTo>
                  <a:cubicBezTo>
                    <a:pt x="567" y="1068"/>
                    <a:pt x="367" y="1368"/>
                    <a:pt x="234" y="1702"/>
                  </a:cubicBezTo>
                  <a:cubicBezTo>
                    <a:pt x="100" y="2102"/>
                    <a:pt x="34" y="2502"/>
                    <a:pt x="34" y="2936"/>
                  </a:cubicBezTo>
                  <a:cubicBezTo>
                    <a:pt x="0" y="3437"/>
                    <a:pt x="0" y="3637"/>
                    <a:pt x="0" y="4971"/>
                  </a:cubicBezTo>
                  <a:cubicBezTo>
                    <a:pt x="0" y="6305"/>
                    <a:pt x="0" y="6505"/>
                    <a:pt x="34" y="7039"/>
                  </a:cubicBezTo>
                  <a:cubicBezTo>
                    <a:pt x="34" y="7439"/>
                    <a:pt x="100" y="7840"/>
                    <a:pt x="234" y="8240"/>
                  </a:cubicBezTo>
                  <a:cubicBezTo>
                    <a:pt x="367" y="8574"/>
                    <a:pt x="567" y="8874"/>
                    <a:pt x="834" y="9107"/>
                  </a:cubicBezTo>
                  <a:cubicBezTo>
                    <a:pt x="1068" y="9374"/>
                    <a:pt x="1368" y="9574"/>
                    <a:pt x="1702" y="9708"/>
                  </a:cubicBezTo>
                  <a:cubicBezTo>
                    <a:pt x="2102" y="9841"/>
                    <a:pt x="2502" y="9908"/>
                    <a:pt x="2902" y="9941"/>
                  </a:cubicBezTo>
                  <a:lnTo>
                    <a:pt x="7039" y="9941"/>
                  </a:lnTo>
                  <a:cubicBezTo>
                    <a:pt x="7439" y="9908"/>
                    <a:pt x="7839" y="9841"/>
                    <a:pt x="8240" y="9708"/>
                  </a:cubicBezTo>
                  <a:cubicBezTo>
                    <a:pt x="8573" y="9574"/>
                    <a:pt x="8873" y="9374"/>
                    <a:pt x="9107" y="9107"/>
                  </a:cubicBezTo>
                  <a:cubicBezTo>
                    <a:pt x="9374" y="8874"/>
                    <a:pt x="9574" y="8574"/>
                    <a:pt x="9674" y="8240"/>
                  </a:cubicBezTo>
                  <a:cubicBezTo>
                    <a:pt x="9841" y="7840"/>
                    <a:pt x="9907" y="7439"/>
                    <a:pt x="9907" y="7039"/>
                  </a:cubicBezTo>
                  <a:cubicBezTo>
                    <a:pt x="9941" y="6505"/>
                    <a:pt x="9941" y="6339"/>
                    <a:pt x="9941" y="4971"/>
                  </a:cubicBezTo>
                  <a:cubicBezTo>
                    <a:pt x="9941" y="3603"/>
                    <a:pt x="9941" y="3437"/>
                    <a:pt x="9907" y="2936"/>
                  </a:cubicBezTo>
                  <a:cubicBezTo>
                    <a:pt x="9907" y="2502"/>
                    <a:pt x="9841" y="2102"/>
                    <a:pt x="9674" y="1702"/>
                  </a:cubicBezTo>
                  <a:cubicBezTo>
                    <a:pt x="9574" y="1368"/>
                    <a:pt x="9374" y="1068"/>
                    <a:pt x="9107" y="835"/>
                  </a:cubicBezTo>
                  <a:cubicBezTo>
                    <a:pt x="8873" y="568"/>
                    <a:pt x="8573" y="368"/>
                    <a:pt x="8240" y="268"/>
                  </a:cubicBezTo>
                  <a:cubicBezTo>
                    <a:pt x="7839" y="101"/>
                    <a:pt x="7439" y="34"/>
                    <a:pt x="7039" y="34"/>
                  </a:cubicBezTo>
                  <a:cubicBezTo>
                    <a:pt x="6505" y="1"/>
                    <a:pt x="6338" y="1"/>
                    <a:pt x="4971"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86;p52">
              <a:extLst>
                <a:ext uri="{FF2B5EF4-FFF2-40B4-BE49-F238E27FC236}">
                  <a16:creationId xmlns:a16="http://schemas.microsoft.com/office/drawing/2014/main" id="{294AC5C5-9645-4BFD-9B56-4ED26CA8FE6C}"/>
                </a:ext>
              </a:extLst>
            </p:cNvPr>
            <p:cNvSpPr/>
            <p:nvPr/>
          </p:nvSpPr>
          <p:spPr>
            <a:xfrm>
              <a:off x="4983364" y="3409166"/>
              <a:ext cx="236381" cy="202494"/>
            </a:xfrm>
            <a:custGeom>
              <a:avLst/>
              <a:gdLst/>
              <a:ahLst/>
              <a:cxnLst/>
              <a:rect l="l" t="t" r="r" b="b"/>
              <a:pathLst>
                <a:path w="6006" h="5145" extrusionOk="0">
                  <a:moveTo>
                    <a:pt x="3414" y="885"/>
                  </a:moveTo>
                  <a:cubicBezTo>
                    <a:pt x="4279" y="885"/>
                    <a:pt x="5104" y="1542"/>
                    <a:pt x="5104" y="2536"/>
                  </a:cubicBezTo>
                  <a:cubicBezTo>
                    <a:pt x="5104" y="3470"/>
                    <a:pt x="4337" y="4203"/>
                    <a:pt x="3437" y="4203"/>
                  </a:cubicBezTo>
                  <a:cubicBezTo>
                    <a:pt x="1935" y="4203"/>
                    <a:pt x="1202" y="2436"/>
                    <a:pt x="2236" y="1368"/>
                  </a:cubicBezTo>
                  <a:cubicBezTo>
                    <a:pt x="2580" y="1034"/>
                    <a:pt x="3002" y="885"/>
                    <a:pt x="3414" y="885"/>
                  </a:cubicBezTo>
                  <a:close/>
                  <a:moveTo>
                    <a:pt x="3437" y="0"/>
                  </a:moveTo>
                  <a:cubicBezTo>
                    <a:pt x="1135" y="0"/>
                    <a:pt x="1" y="2769"/>
                    <a:pt x="1635" y="4404"/>
                  </a:cubicBezTo>
                  <a:cubicBezTo>
                    <a:pt x="2148" y="4916"/>
                    <a:pt x="2780" y="5145"/>
                    <a:pt x="3402" y="5145"/>
                  </a:cubicBezTo>
                  <a:cubicBezTo>
                    <a:pt x="4725" y="5145"/>
                    <a:pt x="6005" y="4111"/>
                    <a:pt x="6005" y="2569"/>
                  </a:cubicBezTo>
                  <a:cubicBezTo>
                    <a:pt x="6005" y="1135"/>
                    <a:pt x="4838" y="0"/>
                    <a:pt x="3437"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87;p52">
              <a:extLst>
                <a:ext uri="{FF2B5EF4-FFF2-40B4-BE49-F238E27FC236}">
                  <a16:creationId xmlns:a16="http://schemas.microsoft.com/office/drawing/2014/main" id="{285BEF61-699E-4810-8248-6C8255C5A98D}"/>
                </a:ext>
              </a:extLst>
            </p:cNvPr>
            <p:cNvSpPr/>
            <p:nvPr/>
          </p:nvSpPr>
          <p:spPr>
            <a:xfrm>
              <a:off x="5190812" y="3381577"/>
              <a:ext cx="56478" cy="47426"/>
            </a:xfrm>
            <a:custGeom>
              <a:avLst/>
              <a:gdLst/>
              <a:ahLst/>
              <a:cxnLst/>
              <a:rect l="l" t="t" r="r" b="b"/>
              <a:pathLst>
                <a:path w="1435" h="1205" extrusionOk="0">
                  <a:moveTo>
                    <a:pt x="834" y="1"/>
                  </a:moveTo>
                  <a:cubicBezTo>
                    <a:pt x="300" y="1"/>
                    <a:pt x="0" y="668"/>
                    <a:pt x="400" y="1035"/>
                  </a:cubicBezTo>
                  <a:cubicBezTo>
                    <a:pt x="518" y="1152"/>
                    <a:pt x="662" y="1205"/>
                    <a:pt x="805" y="1205"/>
                  </a:cubicBezTo>
                  <a:cubicBezTo>
                    <a:pt x="1111" y="1205"/>
                    <a:pt x="1412" y="965"/>
                    <a:pt x="1435" y="601"/>
                  </a:cubicBezTo>
                  <a:cubicBezTo>
                    <a:pt x="1435" y="268"/>
                    <a:pt x="1168" y="1"/>
                    <a:pt x="834"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88;p52">
              <a:extLst>
                <a:ext uri="{FF2B5EF4-FFF2-40B4-BE49-F238E27FC236}">
                  <a16:creationId xmlns:a16="http://schemas.microsoft.com/office/drawing/2014/main" id="{394E7240-4309-48A1-A35B-1940544BBB62}"/>
                </a:ext>
              </a:extLst>
            </p:cNvPr>
            <p:cNvSpPr/>
            <p:nvPr/>
          </p:nvSpPr>
          <p:spPr>
            <a:xfrm>
              <a:off x="1767275" y="2978400"/>
              <a:ext cx="1202550" cy="1172550"/>
            </a:xfrm>
            <a:custGeom>
              <a:avLst/>
              <a:gdLst/>
              <a:ahLst/>
              <a:cxnLst/>
              <a:rect l="l" t="t" r="r" b="b"/>
              <a:pathLst>
                <a:path w="48102" h="46902" fill="none" extrusionOk="0">
                  <a:moveTo>
                    <a:pt x="0" y="1"/>
                  </a:moveTo>
                  <a:lnTo>
                    <a:pt x="48101" y="1"/>
                  </a:lnTo>
                  <a:lnTo>
                    <a:pt x="48101" y="46901"/>
                  </a:lnTo>
                  <a:lnTo>
                    <a:pt x="0" y="46901"/>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89;p52">
              <a:extLst>
                <a:ext uri="{FF2B5EF4-FFF2-40B4-BE49-F238E27FC236}">
                  <a16:creationId xmlns:a16="http://schemas.microsoft.com/office/drawing/2014/main" id="{46039EEE-0AF8-437C-AF1C-3C28EA2EC749}"/>
                </a:ext>
              </a:extLst>
            </p:cNvPr>
            <p:cNvSpPr/>
            <p:nvPr/>
          </p:nvSpPr>
          <p:spPr>
            <a:xfrm>
              <a:off x="1808975" y="3236100"/>
              <a:ext cx="1110800" cy="847300"/>
            </a:xfrm>
            <a:custGeom>
              <a:avLst/>
              <a:gdLst/>
              <a:ahLst/>
              <a:cxnLst/>
              <a:rect l="l" t="t" r="r" b="b"/>
              <a:pathLst>
                <a:path w="44432" h="33892" fill="none" extrusionOk="0">
                  <a:moveTo>
                    <a:pt x="0" y="0"/>
                  </a:moveTo>
                  <a:lnTo>
                    <a:pt x="44432" y="0"/>
                  </a:lnTo>
                  <a:lnTo>
                    <a:pt x="44432" y="33891"/>
                  </a:lnTo>
                  <a:lnTo>
                    <a:pt x="0" y="33891"/>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90;p52">
              <a:extLst>
                <a:ext uri="{FF2B5EF4-FFF2-40B4-BE49-F238E27FC236}">
                  <a16:creationId xmlns:a16="http://schemas.microsoft.com/office/drawing/2014/main" id="{C7AEC9E6-5C6F-4EC6-86AF-2BD458879D18}"/>
                </a:ext>
              </a:extLst>
            </p:cNvPr>
            <p:cNvSpPr/>
            <p:nvPr/>
          </p:nvSpPr>
          <p:spPr>
            <a:xfrm>
              <a:off x="1835650" y="3039275"/>
              <a:ext cx="61725" cy="137625"/>
            </a:xfrm>
            <a:custGeom>
              <a:avLst/>
              <a:gdLst/>
              <a:ahLst/>
              <a:cxnLst/>
              <a:rect l="l" t="t" r="r" b="b"/>
              <a:pathLst>
                <a:path w="2469" h="5505" extrusionOk="0">
                  <a:moveTo>
                    <a:pt x="0" y="1"/>
                  </a:moveTo>
                  <a:lnTo>
                    <a:pt x="0" y="5505"/>
                  </a:lnTo>
                  <a:lnTo>
                    <a:pt x="334" y="5505"/>
                  </a:lnTo>
                  <a:lnTo>
                    <a:pt x="301" y="601"/>
                  </a:lnTo>
                  <a:lnTo>
                    <a:pt x="2035" y="5505"/>
                  </a:lnTo>
                  <a:lnTo>
                    <a:pt x="2469" y="5505"/>
                  </a:lnTo>
                  <a:lnTo>
                    <a:pt x="2469" y="1"/>
                  </a:lnTo>
                  <a:lnTo>
                    <a:pt x="2135" y="1"/>
                  </a:lnTo>
                  <a:lnTo>
                    <a:pt x="2135" y="4671"/>
                  </a:lnTo>
                  <a:lnTo>
                    <a:pt x="4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91;p52">
              <a:extLst>
                <a:ext uri="{FF2B5EF4-FFF2-40B4-BE49-F238E27FC236}">
                  <a16:creationId xmlns:a16="http://schemas.microsoft.com/office/drawing/2014/main" id="{E1FC58B6-A33D-4B34-B1D2-C1575E60C822}"/>
                </a:ext>
              </a:extLst>
            </p:cNvPr>
            <p:cNvSpPr/>
            <p:nvPr/>
          </p:nvSpPr>
          <p:spPr>
            <a:xfrm>
              <a:off x="1912375" y="3039275"/>
              <a:ext cx="54225" cy="137625"/>
            </a:xfrm>
            <a:custGeom>
              <a:avLst/>
              <a:gdLst/>
              <a:ahLst/>
              <a:cxnLst/>
              <a:rect l="l" t="t" r="r" b="b"/>
              <a:pathLst>
                <a:path w="2169" h="5505" extrusionOk="0">
                  <a:moveTo>
                    <a:pt x="0" y="1"/>
                  </a:moveTo>
                  <a:lnTo>
                    <a:pt x="0" y="5505"/>
                  </a:lnTo>
                  <a:lnTo>
                    <a:pt x="2169" y="5505"/>
                  </a:lnTo>
                  <a:lnTo>
                    <a:pt x="2169" y="5171"/>
                  </a:lnTo>
                  <a:lnTo>
                    <a:pt x="367" y="5171"/>
                  </a:lnTo>
                  <a:lnTo>
                    <a:pt x="367" y="2903"/>
                  </a:lnTo>
                  <a:lnTo>
                    <a:pt x="1868" y="2903"/>
                  </a:lnTo>
                  <a:lnTo>
                    <a:pt x="1868" y="2569"/>
                  </a:lnTo>
                  <a:lnTo>
                    <a:pt x="367" y="2569"/>
                  </a:lnTo>
                  <a:lnTo>
                    <a:pt x="367" y="334"/>
                  </a:lnTo>
                  <a:lnTo>
                    <a:pt x="2169" y="334"/>
                  </a:lnTo>
                  <a:lnTo>
                    <a:pt x="21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92;p52">
              <a:extLst>
                <a:ext uri="{FF2B5EF4-FFF2-40B4-BE49-F238E27FC236}">
                  <a16:creationId xmlns:a16="http://schemas.microsoft.com/office/drawing/2014/main" id="{E492CFA8-D2D5-4332-A99E-B165FA6F8DDD}"/>
                </a:ext>
              </a:extLst>
            </p:cNvPr>
            <p:cNvSpPr/>
            <p:nvPr/>
          </p:nvSpPr>
          <p:spPr>
            <a:xfrm>
              <a:off x="1979925" y="3039275"/>
              <a:ext cx="105925" cy="137625"/>
            </a:xfrm>
            <a:custGeom>
              <a:avLst/>
              <a:gdLst/>
              <a:ahLst/>
              <a:cxnLst/>
              <a:rect l="l" t="t" r="r" b="b"/>
              <a:pathLst>
                <a:path w="4237" h="5505" extrusionOk="0">
                  <a:moveTo>
                    <a:pt x="0" y="1"/>
                  </a:moveTo>
                  <a:lnTo>
                    <a:pt x="868" y="5505"/>
                  </a:lnTo>
                  <a:lnTo>
                    <a:pt x="1368" y="5505"/>
                  </a:lnTo>
                  <a:lnTo>
                    <a:pt x="2135" y="1002"/>
                  </a:lnTo>
                  <a:lnTo>
                    <a:pt x="2902" y="5505"/>
                  </a:lnTo>
                  <a:lnTo>
                    <a:pt x="3369" y="5505"/>
                  </a:lnTo>
                  <a:lnTo>
                    <a:pt x="4237" y="1"/>
                  </a:lnTo>
                  <a:lnTo>
                    <a:pt x="3936" y="1"/>
                  </a:lnTo>
                  <a:lnTo>
                    <a:pt x="3136" y="5004"/>
                  </a:lnTo>
                  <a:lnTo>
                    <a:pt x="2369" y="1"/>
                  </a:lnTo>
                  <a:lnTo>
                    <a:pt x="1968" y="1"/>
                  </a:lnTo>
                  <a:lnTo>
                    <a:pt x="1168" y="5004"/>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93;p52">
              <a:extLst>
                <a:ext uri="{FF2B5EF4-FFF2-40B4-BE49-F238E27FC236}">
                  <a16:creationId xmlns:a16="http://schemas.microsoft.com/office/drawing/2014/main" id="{636A7722-F545-4010-92AA-35C38A014979}"/>
                </a:ext>
              </a:extLst>
            </p:cNvPr>
            <p:cNvSpPr/>
            <p:nvPr/>
          </p:nvSpPr>
          <p:spPr>
            <a:xfrm>
              <a:off x="2130850" y="3039275"/>
              <a:ext cx="57575" cy="137625"/>
            </a:xfrm>
            <a:custGeom>
              <a:avLst/>
              <a:gdLst/>
              <a:ahLst/>
              <a:cxnLst/>
              <a:rect l="l" t="t" r="r" b="b"/>
              <a:pathLst>
                <a:path w="2303" h="5505" extrusionOk="0">
                  <a:moveTo>
                    <a:pt x="1102" y="334"/>
                  </a:moveTo>
                  <a:cubicBezTo>
                    <a:pt x="1735" y="334"/>
                    <a:pt x="1936" y="735"/>
                    <a:pt x="1936" y="1335"/>
                  </a:cubicBezTo>
                  <a:lnTo>
                    <a:pt x="1936" y="1969"/>
                  </a:lnTo>
                  <a:cubicBezTo>
                    <a:pt x="1936" y="2636"/>
                    <a:pt x="1669" y="2936"/>
                    <a:pt x="1035" y="2936"/>
                  </a:cubicBezTo>
                  <a:lnTo>
                    <a:pt x="334" y="2936"/>
                  </a:lnTo>
                  <a:lnTo>
                    <a:pt x="334" y="334"/>
                  </a:lnTo>
                  <a:close/>
                  <a:moveTo>
                    <a:pt x="1" y="1"/>
                  </a:moveTo>
                  <a:lnTo>
                    <a:pt x="1" y="5505"/>
                  </a:lnTo>
                  <a:lnTo>
                    <a:pt x="334" y="5505"/>
                  </a:lnTo>
                  <a:lnTo>
                    <a:pt x="334" y="3237"/>
                  </a:lnTo>
                  <a:lnTo>
                    <a:pt x="1035" y="3237"/>
                  </a:lnTo>
                  <a:cubicBezTo>
                    <a:pt x="1902" y="3237"/>
                    <a:pt x="2303" y="2803"/>
                    <a:pt x="2303" y="1936"/>
                  </a:cubicBezTo>
                  <a:lnTo>
                    <a:pt x="2303" y="1335"/>
                  </a:lnTo>
                  <a:cubicBezTo>
                    <a:pt x="2303" y="535"/>
                    <a:pt x="1969" y="1"/>
                    <a:pt x="1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94;p52">
              <a:extLst>
                <a:ext uri="{FF2B5EF4-FFF2-40B4-BE49-F238E27FC236}">
                  <a16:creationId xmlns:a16="http://schemas.microsoft.com/office/drawing/2014/main" id="{8F9E9D0C-BA84-4AAB-B87B-A7EA124FB9E1}"/>
                </a:ext>
              </a:extLst>
            </p:cNvPr>
            <p:cNvSpPr/>
            <p:nvPr/>
          </p:nvSpPr>
          <p:spPr>
            <a:xfrm>
              <a:off x="2201750" y="3038450"/>
              <a:ext cx="60050" cy="140125"/>
            </a:xfrm>
            <a:custGeom>
              <a:avLst/>
              <a:gdLst/>
              <a:ahLst/>
              <a:cxnLst/>
              <a:rect l="l" t="t" r="r" b="b"/>
              <a:pathLst>
                <a:path w="2402" h="5605" extrusionOk="0">
                  <a:moveTo>
                    <a:pt x="1168" y="334"/>
                  </a:moveTo>
                  <a:cubicBezTo>
                    <a:pt x="1802" y="334"/>
                    <a:pt x="2035" y="768"/>
                    <a:pt x="2035" y="1368"/>
                  </a:cubicBezTo>
                  <a:lnTo>
                    <a:pt x="2035" y="4237"/>
                  </a:lnTo>
                  <a:cubicBezTo>
                    <a:pt x="2035" y="4837"/>
                    <a:pt x="1768" y="5271"/>
                    <a:pt x="1168" y="5271"/>
                  </a:cubicBezTo>
                  <a:cubicBezTo>
                    <a:pt x="601" y="5271"/>
                    <a:pt x="334" y="4837"/>
                    <a:pt x="334" y="4237"/>
                  </a:cubicBezTo>
                  <a:lnTo>
                    <a:pt x="334" y="1368"/>
                  </a:lnTo>
                  <a:cubicBezTo>
                    <a:pt x="334" y="768"/>
                    <a:pt x="567" y="334"/>
                    <a:pt x="1168" y="334"/>
                  </a:cubicBezTo>
                  <a:close/>
                  <a:moveTo>
                    <a:pt x="1201" y="1"/>
                  </a:moveTo>
                  <a:cubicBezTo>
                    <a:pt x="367" y="1"/>
                    <a:pt x="0" y="601"/>
                    <a:pt x="0" y="1402"/>
                  </a:cubicBezTo>
                  <a:lnTo>
                    <a:pt x="0" y="4204"/>
                  </a:lnTo>
                  <a:cubicBezTo>
                    <a:pt x="0" y="5004"/>
                    <a:pt x="334" y="5605"/>
                    <a:pt x="1201" y="5605"/>
                  </a:cubicBezTo>
                  <a:cubicBezTo>
                    <a:pt x="2035" y="5605"/>
                    <a:pt x="2402" y="5004"/>
                    <a:pt x="2402" y="4204"/>
                  </a:cubicBezTo>
                  <a:lnTo>
                    <a:pt x="2402" y="1402"/>
                  </a:lnTo>
                  <a:cubicBezTo>
                    <a:pt x="2402" y="601"/>
                    <a:pt x="2035"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95;p52">
              <a:extLst>
                <a:ext uri="{FF2B5EF4-FFF2-40B4-BE49-F238E27FC236}">
                  <a16:creationId xmlns:a16="http://schemas.microsoft.com/office/drawing/2014/main" id="{72FDB586-5855-43B5-AB49-1202BAE69F4D}"/>
                </a:ext>
              </a:extLst>
            </p:cNvPr>
            <p:cNvSpPr/>
            <p:nvPr/>
          </p:nvSpPr>
          <p:spPr>
            <a:xfrm>
              <a:off x="2275125" y="3038450"/>
              <a:ext cx="60075" cy="140125"/>
            </a:xfrm>
            <a:custGeom>
              <a:avLst/>
              <a:gdLst/>
              <a:ahLst/>
              <a:cxnLst/>
              <a:rect l="l" t="t" r="r" b="b"/>
              <a:pathLst>
                <a:path w="2403" h="5605" extrusionOk="0">
                  <a:moveTo>
                    <a:pt x="1235" y="1"/>
                  </a:moveTo>
                  <a:cubicBezTo>
                    <a:pt x="434" y="1"/>
                    <a:pt x="67" y="534"/>
                    <a:pt x="67" y="1368"/>
                  </a:cubicBezTo>
                  <a:cubicBezTo>
                    <a:pt x="67" y="2903"/>
                    <a:pt x="2069" y="2936"/>
                    <a:pt x="2069" y="4237"/>
                  </a:cubicBezTo>
                  <a:cubicBezTo>
                    <a:pt x="2069" y="4837"/>
                    <a:pt x="1835" y="5271"/>
                    <a:pt x="1235" y="5271"/>
                  </a:cubicBezTo>
                  <a:cubicBezTo>
                    <a:pt x="601" y="5271"/>
                    <a:pt x="401" y="4837"/>
                    <a:pt x="401" y="4237"/>
                  </a:cubicBezTo>
                  <a:lnTo>
                    <a:pt x="401" y="3937"/>
                  </a:lnTo>
                  <a:lnTo>
                    <a:pt x="1" y="3937"/>
                  </a:lnTo>
                  <a:lnTo>
                    <a:pt x="1" y="4237"/>
                  </a:lnTo>
                  <a:cubicBezTo>
                    <a:pt x="1" y="5004"/>
                    <a:pt x="334" y="5605"/>
                    <a:pt x="1202" y="5605"/>
                  </a:cubicBezTo>
                  <a:cubicBezTo>
                    <a:pt x="2035" y="5605"/>
                    <a:pt x="2369" y="5004"/>
                    <a:pt x="2369" y="4237"/>
                  </a:cubicBezTo>
                  <a:cubicBezTo>
                    <a:pt x="2369" y="2702"/>
                    <a:pt x="401" y="2669"/>
                    <a:pt x="401" y="1335"/>
                  </a:cubicBezTo>
                  <a:cubicBezTo>
                    <a:pt x="401" y="734"/>
                    <a:pt x="601" y="334"/>
                    <a:pt x="1235" y="334"/>
                  </a:cubicBezTo>
                  <a:cubicBezTo>
                    <a:pt x="1835" y="334"/>
                    <a:pt x="2069" y="768"/>
                    <a:pt x="2069" y="1335"/>
                  </a:cubicBezTo>
                  <a:lnTo>
                    <a:pt x="2069" y="1502"/>
                  </a:lnTo>
                  <a:lnTo>
                    <a:pt x="2402" y="1502"/>
                  </a:lnTo>
                  <a:lnTo>
                    <a:pt x="2402" y="1368"/>
                  </a:lnTo>
                  <a:cubicBezTo>
                    <a:pt x="2402" y="568"/>
                    <a:pt x="2035" y="1"/>
                    <a:pt x="1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96;p52">
              <a:extLst>
                <a:ext uri="{FF2B5EF4-FFF2-40B4-BE49-F238E27FC236}">
                  <a16:creationId xmlns:a16="http://schemas.microsoft.com/office/drawing/2014/main" id="{802BD315-5998-4F7E-BF28-5F9BB1E66DB0}"/>
                </a:ext>
              </a:extLst>
            </p:cNvPr>
            <p:cNvSpPr/>
            <p:nvPr/>
          </p:nvSpPr>
          <p:spPr>
            <a:xfrm>
              <a:off x="2345175" y="3039275"/>
              <a:ext cx="65075" cy="137625"/>
            </a:xfrm>
            <a:custGeom>
              <a:avLst/>
              <a:gdLst/>
              <a:ahLst/>
              <a:cxnLst/>
              <a:rect l="l" t="t" r="r" b="b"/>
              <a:pathLst>
                <a:path w="2603" h="5505" extrusionOk="0">
                  <a:moveTo>
                    <a:pt x="1" y="1"/>
                  </a:moveTo>
                  <a:lnTo>
                    <a:pt x="1" y="334"/>
                  </a:lnTo>
                  <a:lnTo>
                    <a:pt x="1101" y="334"/>
                  </a:lnTo>
                  <a:lnTo>
                    <a:pt x="1101" y="5505"/>
                  </a:lnTo>
                  <a:lnTo>
                    <a:pt x="1468" y="5505"/>
                  </a:lnTo>
                  <a:lnTo>
                    <a:pt x="1468" y="334"/>
                  </a:lnTo>
                  <a:lnTo>
                    <a:pt x="2603" y="334"/>
                  </a:lnTo>
                  <a:lnTo>
                    <a:pt x="2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97;p52">
              <a:extLst>
                <a:ext uri="{FF2B5EF4-FFF2-40B4-BE49-F238E27FC236}">
                  <a16:creationId xmlns:a16="http://schemas.microsoft.com/office/drawing/2014/main" id="{7CB79F81-0C45-4B37-B79A-C5B7EE94145A}"/>
                </a:ext>
              </a:extLst>
            </p:cNvPr>
            <p:cNvSpPr/>
            <p:nvPr/>
          </p:nvSpPr>
          <p:spPr>
            <a:xfrm>
              <a:off x="1808975" y="3367850"/>
              <a:ext cx="1110800" cy="715550"/>
            </a:xfrm>
            <a:custGeom>
              <a:avLst/>
              <a:gdLst/>
              <a:ahLst/>
              <a:cxnLst/>
              <a:rect l="l" t="t" r="r" b="b"/>
              <a:pathLst>
                <a:path w="44432" h="28622" fill="none" extrusionOk="0">
                  <a:moveTo>
                    <a:pt x="0" y="28621"/>
                  </a:moveTo>
                  <a:lnTo>
                    <a:pt x="22016" y="5838"/>
                  </a:lnTo>
                  <a:lnTo>
                    <a:pt x="31823" y="9774"/>
                  </a:lnTo>
                  <a:lnTo>
                    <a:pt x="40662" y="1"/>
                  </a:lnTo>
                  <a:lnTo>
                    <a:pt x="44432" y="357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98;p52">
              <a:extLst>
                <a:ext uri="{FF2B5EF4-FFF2-40B4-BE49-F238E27FC236}">
                  <a16:creationId xmlns:a16="http://schemas.microsoft.com/office/drawing/2014/main" id="{211B3395-5893-486B-876F-D9CA40EBC5B3}"/>
                </a:ext>
              </a:extLst>
            </p:cNvPr>
            <p:cNvSpPr/>
            <p:nvPr/>
          </p:nvSpPr>
          <p:spPr>
            <a:xfrm>
              <a:off x="1902375" y="3351175"/>
              <a:ext cx="259375" cy="259375"/>
            </a:xfrm>
            <a:custGeom>
              <a:avLst/>
              <a:gdLst/>
              <a:ahLst/>
              <a:cxnLst/>
              <a:rect l="l" t="t" r="r" b="b"/>
              <a:pathLst>
                <a:path w="10375" h="10375" fill="none" extrusionOk="0">
                  <a:moveTo>
                    <a:pt x="6271" y="601"/>
                  </a:moveTo>
                  <a:cubicBezTo>
                    <a:pt x="8806" y="1201"/>
                    <a:pt x="10374" y="3736"/>
                    <a:pt x="9774" y="6272"/>
                  </a:cubicBezTo>
                  <a:cubicBezTo>
                    <a:pt x="9173" y="8807"/>
                    <a:pt x="6638" y="10375"/>
                    <a:pt x="4103" y="9807"/>
                  </a:cubicBezTo>
                  <a:cubicBezTo>
                    <a:pt x="1568" y="9207"/>
                    <a:pt x="0" y="6639"/>
                    <a:pt x="600" y="4103"/>
                  </a:cubicBezTo>
                  <a:cubicBezTo>
                    <a:pt x="1168" y="1568"/>
                    <a:pt x="3736" y="0"/>
                    <a:pt x="6271" y="601"/>
                  </a:cubicBezTo>
                  <a:close/>
                </a:path>
              </a:pathLst>
            </a:custGeom>
            <a:noFill/>
            <a:ln w="1000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99;p52">
              <a:extLst>
                <a:ext uri="{FF2B5EF4-FFF2-40B4-BE49-F238E27FC236}">
                  <a16:creationId xmlns:a16="http://schemas.microsoft.com/office/drawing/2014/main" id="{CF583028-8B73-4160-A44A-9EC3AB2B8CA0}"/>
                </a:ext>
              </a:extLst>
            </p:cNvPr>
            <p:cNvSpPr/>
            <p:nvPr/>
          </p:nvSpPr>
          <p:spPr>
            <a:xfrm>
              <a:off x="2929775" y="4870600"/>
              <a:ext cx="1481075" cy="366125"/>
            </a:xfrm>
            <a:custGeom>
              <a:avLst/>
              <a:gdLst/>
              <a:ahLst/>
              <a:cxnLst/>
              <a:rect l="l" t="t" r="r" b="b"/>
              <a:pathLst>
                <a:path w="59243" h="14645" extrusionOk="0">
                  <a:moveTo>
                    <a:pt x="29621" y="0"/>
                  </a:moveTo>
                  <a:cubicBezTo>
                    <a:pt x="13276" y="0"/>
                    <a:pt x="0" y="3269"/>
                    <a:pt x="0" y="7306"/>
                  </a:cubicBezTo>
                  <a:cubicBezTo>
                    <a:pt x="0" y="11375"/>
                    <a:pt x="13276" y="14644"/>
                    <a:pt x="29621" y="14644"/>
                  </a:cubicBezTo>
                  <a:cubicBezTo>
                    <a:pt x="45966" y="14644"/>
                    <a:pt x="59242" y="11375"/>
                    <a:pt x="59242" y="7306"/>
                  </a:cubicBezTo>
                  <a:cubicBezTo>
                    <a:pt x="59242" y="3269"/>
                    <a:pt x="45966" y="0"/>
                    <a:pt x="296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00;p52">
              <a:extLst>
                <a:ext uri="{FF2B5EF4-FFF2-40B4-BE49-F238E27FC236}">
                  <a16:creationId xmlns:a16="http://schemas.microsoft.com/office/drawing/2014/main" id="{D9F1F69C-1C22-4B5B-94CE-BDCA3743AAB7}"/>
                </a:ext>
              </a:extLst>
            </p:cNvPr>
            <p:cNvSpPr/>
            <p:nvPr/>
          </p:nvSpPr>
          <p:spPr>
            <a:xfrm>
              <a:off x="3151600" y="898550"/>
              <a:ext cx="1180025" cy="1237500"/>
            </a:xfrm>
            <a:custGeom>
              <a:avLst/>
              <a:gdLst/>
              <a:ahLst/>
              <a:cxnLst/>
              <a:rect l="l" t="t" r="r" b="b"/>
              <a:pathLst>
                <a:path w="47201" h="49500" extrusionOk="0">
                  <a:moveTo>
                    <a:pt x="22181" y="0"/>
                  </a:moveTo>
                  <a:cubicBezTo>
                    <a:pt x="22115" y="0"/>
                    <a:pt x="22049" y="1"/>
                    <a:pt x="21982" y="2"/>
                  </a:cubicBezTo>
                  <a:cubicBezTo>
                    <a:pt x="16145" y="135"/>
                    <a:pt x="7706" y="7140"/>
                    <a:pt x="5637" y="12678"/>
                  </a:cubicBezTo>
                  <a:cubicBezTo>
                    <a:pt x="3569" y="18182"/>
                    <a:pt x="7472" y="20050"/>
                    <a:pt x="7272" y="20783"/>
                  </a:cubicBezTo>
                  <a:cubicBezTo>
                    <a:pt x="7038" y="21551"/>
                    <a:pt x="1001" y="24119"/>
                    <a:pt x="867" y="28356"/>
                  </a:cubicBezTo>
                  <a:cubicBezTo>
                    <a:pt x="734" y="32592"/>
                    <a:pt x="3703" y="33459"/>
                    <a:pt x="2935" y="34326"/>
                  </a:cubicBezTo>
                  <a:cubicBezTo>
                    <a:pt x="2168" y="35194"/>
                    <a:pt x="0" y="38663"/>
                    <a:pt x="767" y="42432"/>
                  </a:cubicBezTo>
                  <a:cubicBezTo>
                    <a:pt x="1534" y="46235"/>
                    <a:pt x="10407" y="49137"/>
                    <a:pt x="19714" y="49471"/>
                  </a:cubicBezTo>
                  <a:cubicBezTo>
                    <a:pt x="20256" y="49490"/>
                    <a:pt x="20796" y="49500"/>
                    <a:pt x="21335" y="49500"/>
                  </a:cubicBezTo>
                  <a:cubicBezTo>
                    <a:pt x="30048" y="49500"/>
                    <a:pt x="38215" y="47020"/>
                    <a:pt x="41797" y="44067"/>
                  </a:cubicBezTo>
                  <a:cubicBezTo>
                    <a:pt x="45566" y="40898"/>
                    <a:pt x="47200" y="38329"/>
                    <a:pt x="45899" y="35828"/>
                  </a:cubicBezTo>
                  <a:cubicBezTo>
                    <a:pt x="44599" y="33326"/>
                    <a:pt x="43731" y="32492"/>
                    <a:pt x="44165" y="30757"/>
                  </a:cubicBezTo>
                  <a:cubicBezTo>
                    <a:pt x="44599" y="28989"/>
                    <a:pt x="46967" y="27188"/>
                    <a:pt x="45132" y="24486"/>
                  </a:cubicBezTo>
                  <a:cubicBezTo>
                    <a:pt x="43298" y="21818"/>
                    <a:pt x="39095" y="20150"/>
                    <a:pt x="39395" y="19282"/>
                  </a:cubicBezTo>
                  <a:cubicBezTo>
                    <a:pt x="39728" y="18415"/>
                    <a:pt x="42864" y="17014"/>
                    <a:pt x="39728" y="10543"/>
                  </a:cubicBezTo>
                  <a:cubicBezTo>
                    <a:pt x="37247" y="5422"/>
                    <a:pt x="34495" y="3978"/>
                    <a:pt x="32545" y="3978"/>
                  </a:cubicBezTo>
                  <a:cubicBezTo>
                    <a:pt x="32031" y="3978"/>
                    <a:pt x="31572" y="4078"/>
                    <a:pt x="31189" y="4238"/>
                  </a:cubicBezTo>
                  <a:cubicBezTo>
                    <a:pt x="31189" y="4238"/>
                    <a:pt x="27896" y="0"/>
                    <a:pt x="22181"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01;p52">
              <a:extLst>
                <a:ext uri="{FF2B5EF4-FFF2-40B4-BE49-F238E27FC236}">
                  <a16:creationId xmlns:a16="http://schemas.microsoft.com/office/drawing/2014/main" id="{40DB61D5-D0E4-4E71-84D2-40EEF618F81E}"/>
                </a:ext>
              </a:extLst>
            </p:cNvPr>
            <p:cNvSpPr/>
            <p:nvPr/>
          </p:nvSpPr>
          <p:spPr>
            <a:xfrm>
              <a:off x="3619425" y="3168550"/>
              <a:ext cx="587950" cy="1946175"/>
            </a:xfrm>
            <a:custGeom>
              <a:avLst/>
              <a:gdLst/>
              <a:ahLst/>
              <a:cxnLst/>
              <a:rect l="l" t="t" r="r" b="b"/>
              <a:pathLst>
                <a:path w="23518" h="77847" extrusionOk="0">
                  <a:moveTo>
                    <a:pt x="23517" y="0"/>
                  </a:moveTo>
                  <a:lnTo>
                    <a:pt x="4370" y="2235"/>
                  </a:lnTo>
                  <a:lnTo>
                    <a:pt x="4770" y="4337"/>
                  </a:lnTo>
                  <a:cubicBezTo>
                    <a:pt x="4770" y="4337"/>
                    <a:pt x="5438" y="13443"/>
                    <a:pt x="5171" y="16479"/>
                  </a:cubicBezTo>
                  <a:cubicBezTo>
                    <a:pt x="4904" y="19548"/>
                    <a:pt x="4770" y="25485"/>
                    <a:pt x="5037" y="27453"/>
                  </a:cubicBezTo>
                  <a:cubicBezTo>
                    <a:pt x="5204" y="28654"/>
                    <a:pt x="5404" y="29855"/>
                    <a:pt x="5704" y="31022"/>
                  </a:cubicBezTo>
                  <a:cubicBezTo>
                    <a:pt x="5704" y="31022"/>
                    <a:pt x="3203" y="36460"/>
                    <a:pt x="2936" y="39996"/>
                  </a:cubicBezTo>
                  <a:cubicBezTo>
                    <a:pt x="2636" y="43565"/>
                    <a:pt x="2269" y="54539"/>
                    <a:pt x="1735" y="56641"/>
                  </a:cubicBezTo>
                  <a:cubicBezTo>
                    <a:pt x="1201" y="58776"/>
                    <a:pt x="0" y="60077"/>
                    <a:pt x="401" y="61945"/>
                  </a:cubicBezTo>
                  <a:cubicBezTo>
                    <a:pt x="801" y="63779"/>
                    <a:pt x="2135" y="64713"/>
                    <a:pt x="2402" y="68416"/>
                  </a:cubicBezTo>
                  <a:cubicBezTo>
                    <a:pt x="2669" y="72119"/>
                    <a:pt x="3937" y="75888"/>
                    <a:pt x="5571" y="77122"/>
                  </a:cubicBezTo>
                  <a:cubicBezTo>
                    <a:pt x="6124" y="77565"/>
                    <a:pt x="6942" y="77847"/>
                    <a:pt x="7785" y="77847"/>
                  </a:cubicBezTo>
                  <a:cubicBezTo>
                    <a:pt x="8975" y="77847"/>
                    <a:pt x="10217" y="77285"/>
                    <a:pt x="10841" y="75821"/>
                  </a:cubicBezTo>
                  <a:cubicBezTo>
                    <a:pt x="11909" y="73286"/>
                    <a:pt x="11509" y="69450"/>
                    <a:pt x="10174" y="66048"/>
                  </a:cubicBezTo>
                  <a:cubicBezTo>
                    <a:pt x="8873" y="62612"/>
                    <a:pt x="7406" y="60610"/>
                    <a:pt x="7806" y="58375"/>
                  </a:cubicBezTo>
                  <a:cubicBezTo>
                    <a:pt x="8206" y="56140"/>
                    <a:pt x="13877" y="51237"/>
                    <a:pt x="14811" y="45966"/>
                  </a:cubicBezTo>
                  <a:cubicBezTo>
                    <a:pt x="15745" y="40663"/>
                    <a:pt x="15745" y="33791"/>
                    <a:pt x="16145" y="32223"/>
                  </a:cubicBezTo>
                  <a:cubicBezTo>
                    <a:pt x="16512" y="30622"/>
                    <a:pt x="22750" y="18747"/>
                    <a:pt x="23117" y="11342"/>
                  </a:cubicBezTo>
                  <a:cubicBezTo>
                    <a:pt x="23517" y="3936"/>
                    <a:pt x="23517" y="0"/>
                    <a:pt x="23517" y="0"/>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02;p52">
              <a:extLst>
                <a:ext uri="{FF2B5EF4-FFF2-40B4-BE49-F238E27FC236}">
                  <a16:creationId xmlns:a16="http://schemas.microsoft.com/office/drawing/2014/main" id="{9D8C0540-035F-45CD-8A92-A8ABA38CAE6B}"/>
                </a:ext>
              </a:extLst>
            </p:cNvPr>
            <p:cNvSpPr/>
            <p:nvPr/>
          </p:nvSpPr>
          <p:spPr>
            <a:xfrm>
              <a:off x="3621925" y="4619575"/>
              <a:ext cx="295225" cy="495100"/>
            </a:xfrm>
            <a:custGeom>
              <a:avLst/>
              <a:gdLst/>
              <a:ahLst/>
              <a:cxnLst/>
              <a:rect l="l" t="t" r="r" b="b"/>
              <a:pathLst>
                <a:path w="11809" h="19804" extrusionOk="0">
                  <a:moveTo>
                    <a:pt x="1168" y="1"/>
                  </a:moveTo>
                  <a:cubicBezTo>
                    <a:pt x="634" y="1368"/>
                    <a:pt x="0" y="2503"/>
                    <a:pt x="301" y="3904"/>
                  </a:cubicBezTo>
                  <a:cubicBezTo>
                    <a:pt x="701" y="5738"/>
                    <a:pt x="2035" y="6672"/>
                    <a:pt x="2302" y="10375"/>
                  </a:cubicBezTo>
                  <a:cubicBezTo>
                    <a:pt x="2536" y="14078"/>
                    <a:pt x="3837" y="17814"/>
                    <a:pt x="5471" y="19081"/>
                  </a:cubicBezTo>
                  <a:cubicBezTo>
                    <a:pt x="6022" y="19522"/>
                    <a:pt x="6835" y="19804"/>
                    <a:pt x="7675" y="19804"/>
                  </a:cubicBezTo>
                  <a:cubicBezTo>
                    <a:pt x="8868" y="19804"/>
                    <a:pt x="10115" y="19235"/>
                    <a:pt x="10741" y="17747"/>
                  </a:cubicBezTo>
                  <a:cubicBezTo>
                    <a:pt x="11809" y="15245"/>
                    <a:pt x="11409" y="11409"/>
                    <a:pt x="10074" y="7973"/>
                  </a:cubicBezTo>
                  <a:cubicBezTo>
                    <a:pt x="9474" y="6405"/>
                    <a:pt x="8840" y="5138"/>
                    <a:pt x="8373" y="4004"/>
                  </a:cubicBezTo>
                  <a:lnTo>
                    <a:pt x="8273" y="3970"/>
                  </a:lnTo>
                  <a:cubicBezTo>
                    <a:pt x="8273" y="3970"/>
                    <a:pt x="6641" y="2979"/>
                    <a:pt x="5458" y="2979"/>
                  </a:cubicBezTo>
                  <a:cubicBezTo>
                    <a:pt x="5138" y="2979"/>
                    <a:pt x="4850" y="3052"/>
                    <a:pt x="4637" y="3236"/>
                  </a:cubicBezTo>
                  <a:cubicBezTo>
                    <a:pt x="4037" y="3770"/>
                    <a:pt x="3570" y="4437"/>
                    <a:pt x="3336" y="5205"/>
                  </a:cubicBezTo>
                  <a:cubicBezTo>
                    <a:pt x="2502" y="3537"/>
                    <a:pt x="1768" y="1802"/>
                    <a:pt x="1168" y="1"/>
                  </a:cubicBez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03;p52">
              <a:extLst>
                <a:ext uri="{FF2B5EF4-FFF2-40B4-BE49-F238E27FC236}">
                  <a16:creationId xmlns:a16="http://schemas.microsoft.com/office/drawing/2014/main" id="{E61849ED-AD79-4810-95F4-ED0CBFD48303}"/>
                </a:ext>
              </a:extLst>
            </p:cNvPr>
            <p:cNvSpPr/>
            <p:nvPr/>
          </p:nvSpPr>
          <p:spPr>
            <a:xfrm>
              <a:off x="3673625" y="3168550"/>
              <a:ext cx="533750" cy="1399050"/>
            </a:xfrm>
            <a:custGeom>
              <a:avLst/>
              <a:gdLst/>
              <a:ahLst/>
              <a:cxnLst/>
              <a:rect l="l" t="t" r="r" b="b"/>
              <a:pathLst>
                <a:path w="21350" h="55962" extrusionOk="0">
                  <a:moveTo>
                    <a:pt x="21349" y="0"/>
                  </a:moveTo>
                  <a:lnTo>
                    <a:pt x="2202" y="2235"/>
                  </a:lnTo>
                  <a:lnTo>
                    <a:pt x="2602" y="4337"/>
                  </a:lnTo>
                  <a:cubicBezTo>
                    <a:pt x="2602" y="4337"/>
                    <a:pt x="3270" y="13443"/>
                    <a:pt x="3003" y="16479"/>
                  </a:cubicBezTo>
                  <a:cubicBezTo>
                    <a:pt x="2736" y="19548"/>
                    <a:pt x="2602" y="25485"/>
                    <a:pt x="2869" y="27453"/>
                  </a:cubicBezTo>
                  <a:cubicBezTo>
                    <a:pt x="3036" y="28654"/>
                    <a:pt x="3236" y="29855"/>
                    <a:pt x="3536" y="31022"/>
                  </a:cubicBezTo>
                  <a:cubicBezTo>
                    <a:pt x="3536" y="31022"/>
                    <a:pt x="1035" y="36460"/>
                    <a:pt x="768" y="39996"/>
                  </a:cubicBezTo>
                  <a:cubicBezTo>
                    <a:pt x="568" y="42497"/>
                    <a:pt x="301" y="48735"/>
                    <a:pt x="1" y="52905"/>
                  </a:cubicBezTo>
                  <a:cubicBezTo>
                    <a:pt x="334" y="53972"/>
                    <a:pt x="1235" y="55507"/>
                    <a:pt x="3737" y="55874"/>
                  </a:cubicBezTo>
                  <a:cubicBezTo>
                    <a:pt x="4143" y="55932"/>
                    <a:pt x="4550" y="55961"/>
                    <a:pt x="4956" y="55961"/>
                  </a:cubicBezTo>
                  <a:cubicBezTo>
                    <a:pt x="5714" y="55961"/>
                    <a:pt x="6467" y="55857"/>
                    <a:pt x="7206" y="55640"/>
                  </a:cubicBezTo>
                  <a:cubicBezTo>
                    <a:pt x="9074" y="53105"/>
                    <a:pt x="12009" y="49636"/>
                    <a:pt x="12643" y="45966"/>
                  </a:cubicBezTo>
                  <a:cubicBezTo>
                    <a:pt x="13577" y="40663"/>
                    <a:pt x="13577" y="33791"/>
                    <a:pt x="13977" y="32223"/>
                  </a:cubicBezTo>
                  <a:cubicBezTo>
                    <a:pt x="14344" y="30622"/>
                    <a:pt x="20582" y="18747"/>
                    <a:pt x="20949" y="11342"/>
                  </a:cubicBezTo>
                  <a:cubicBezTo>
                    <a:pt x="21349" y="3936"/>
                    <a:pt x="21349" y="0"/>
                    <a:pt x="21349" y="0"/>
                  </a:cubicBez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04;p52">
              <a:extLst>
                <a:ext uri="{FF2B5EF4-FFF2-40B4-BE49-F238E27FC236}">
                  <a16:creationId xmlns:a16="http://schemas.microsoft.com/office/drawing/2014/main" id="{347A0A95-94E6-498C-BC40-A0A31EE9CC45}"/>
                </a:ext>
              </a:extLst>
            </p:cNvPr>
            <p:cNvSpPr/>
            <p:nvPr/>
          </p:nvSpPr>
          <p:spPr>
            <a:xfrm>
              <a:off x="3649450" y="4766350"/>
              <a:ext cx="5850" cy="14200"/>
            </a:xfrm>
            <a:custGeom>
              <a:avLst/>
              <a:gdLst/>
              <a:ahLst/>
              <a:cxnLst/>
              <a:rect l="l" t="t" r="r" b="b"/>
              <a:pathLst>
                <a:path w="234" h="568" extrusionOk="0">
                  <a:moveTo>
                    <a:pt x="34" y="1"/>
                  </a:moveTo>
                  <a:lnTo>
                    <a:pt x="0" y="34"/>
                  </a:lnTo>
                  <a:cubicBezTo>
                    <a:pt x="67" y="201"/>
                    <a:pt x="167" y="368"/>
                    <a:pt x="234" y="568"/>
                  </a:cubicBezTo>
                  <a:cubicBezTo>
                    <a:pt x="134" y="201"/>
                    <a:pt x="34" y="1"/>
                    <a:pt x="34"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05;p52">
              <a:extLst>
                <a:ext uri="{FF2B5EF4-FFF2-40B4-BE49-F238E27FC236}">
                  <a16:creationId xmlns:a16="http://schemas.microsoft.com/office/drawing/2014/main" id="{3BCCF27F-0261-477F-9B2A-59685AA36793}"/>
                </a:ext>
              </a:extLst>
            </p:cNvPr>
            <p:cNvSpPr/>
            <p:nvPr/>
          </p:nvSpPr>
          <p:spPr>
            <a:xfrm>
              <a:off x="3672800" y="4834725"/>
              <a:ext cx="223500" cy="280000"/>
            </a:xfrm>
            <a:custGeom>
              <a:avLst/>
              <a:gdLst/>
              <a:ahLst/>
              <a:cxnLst/>
              <a:rect l="l" t="t" r="r" b="b"/>
              <a:pathLst>
                <a:path w="8940" h="11200" extrusionOk="0">
                  <a:moveTo>
                    <a:pt x="0" y="1"/>
                  </a:moveTo>
                  <a:cubicBezTo>
                    <a:pt x="100" y="568"/>
                    <a:pt x="200" y="1168"/>
                    <a:pt x="234" y="1769"/>
                  </a:cubicBezTo>
                  <a:cubicBezTo>
                    <a:pt x="501" y="5472"/>
                    <a:pt x="1802" y="9241"/>
                    <a:pt x="3403" y="10475"/>
                  </a:cubicBezTo>
                  <a:cubicBezTo>
                    <a:pt x="3970" y="10918"/>
                    <a:pt x="4795" y="11200"/>
                    <a:pt x="5643" y="11200"/>
                  </a:cubicBezTo>
                  <a:cubicBezTo>
                    <a:pt x="6840" y="11200"/>
                    <a:pt x="8082" y="10638"/>
                    <a:pt x="8706" y="9174"/>
                  </a:cubicBezTo>
                  <a:cubicBezTo>
                    <a:pt x="8773" y="8941"/>
                    <a:pt x="8873" y="8707"/>
                    <a:pt x="8940" y="8507"/>
                  </a:cubicBezTo>
                  <a:lnTo>
                    <a:pt x="8940" y="8507"/>
                  </a:lnTo>
                  <a:cubicBezTo>
                    <a:pt x="8139" y="9574"/>
                    <a:pt x="7105" y="10442"/>
                    <a:pt x="5638" y="10508"/>
                  </a:cubicBezTo>
                  <a:cubicBezTo>
                    <a:pt x="5591" y="10511"/>
                    <a:pt x="5545" y="10512"/>
                    <a:pt x="5499" y="10512"/>
                  </a:cubicBezTo>
                  <a:cubicBezTo>
                    <a:pt x="2685" y="10512"/>
                    <a:pt x="1130" y="6528"/>
                    <a:pt x="834" y="3804"/>
                  </a:cubicBezTo>
                  <a:cubicBezTo>
                    <a:pt x="667" y="2503"/>
                    <a:pt x="401" y="1235"/>
                    <a:pt x="0"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06;p52">
              <a:extLst>
                <a:ext uri="{FF2B5EF4-FFF2-40B4-BE49-F238E27FC236}">
                  <a16:creationId xmlns:a16="http://schemas.microsoft.com/office/drawing/2014/main" id="{C7793C8C-45E8-4D2A-84D4-1306B62A044E}"/>
                </a:ext>
              </a:extLst>
            </p:cNvPr>
            <p:cNvSpPr/>
            <p:nvPr/>
          </p:nvSpPr>
          <p:spPr>
            <a:xfrm>
              <a:off x="3177450" y="3201075"/>
              <a:ext cx="550400" cy="1850075"/>
            </a:xfrm>
            <a:custGeom>
              <a:avLst/>
              <a:gdLst/>
              <a:ahLst/>
              <a:cxnLst/>
              <a:rect l="l" t="t" r="r" b="b"/>
              <a:pathLst>
                <a:path w="22016" h="74003" extrusionOk="0">
                  <a:moveTo>
                    <a:pt x="0" y="0"/>
                  </a:moveTo>
                  <a:cubicBezTo>
                    <a:pt x="0" y="0"/>
                    <a:pt x="2769" y="12276"/>
                    <a:pt x="4737" y="17846"/>
                  </a:cubicBezTo>
                  <a:cubicBezTo>
                    <a:pt x="6705" y="23384"/>
                    <a:pt x="7672" y="25485"/>
                    <a:pt x="7239" y="29188"/>
                  </a:cubicBezTo>
                  <a:cubicBezTo>
                    <a:pt x="6838" y="32890"/>
                    <a:pt x="4603" y="38027"/>
                    <a:pt x="6438" y="43198"/>
                  </a:cubicBezTo>
                  <a:cubicBezTo>
                    <a:pt x="8306" y="48335"/>
                    <a:pt x="11208" y="55340"/>
                    <a:pt x="11442" y="57975"/>
                  </a:cubicBezTo>
                  <a:cubicBezTo>
                    <a:pt x="11708" y="60644"/>
                    <a:pt x="12109" y="63412"/>
                    <a:pt x="12109" y="63412"/>
                  </a:cubicBezTo>
                  <a:cubicBezTo>
                    <a:pt x="12109" y="63412"/>
                    <a:pt x="11842" y="69617"/>
                    <a:pt x="13176" y="71752"/>
                  </a:cubicBezTo>
                  <a:cubicBezTo>
                    <a:pt x="14020" y="73137"/>
                    <a:pt x="16605" y="74002"/>
                    <a:pt x="18599" y="74002"/>
                  </a:cubicBezTo>
                  <a:cubicBezTo>
                    <a:pt x="19679" y="74002"/>
                    <a:pt x="20585" y="73748"/>
                    <a:pt x="20948" y="73186"/>
                  </a:cubicBezTo>
                  <a:cubicBezTo>
                    <a:pt x="22016" y="71618"/>
                    <a:pt x="21749" y="64346"/>
                    <a:pt x="21082" y="61978"/>
                  </a:cubicBezTo>
                  <a:cubicBezTo>
                    <a:pt x="20415" y="59576"/>
                    <a:pt x="20448" y="52338"/>
                    <a:pt x="20581" y="47701"/>
                  </a:cubicBezTo>
                  <a:cubicBezTo>
                    <a:pt x="20715" y="43098"/>
                    <a:pt x="20581" y="35692"/>
                    <a:pt x="20581" y="32657"/>
                  </a:cubicBezTo>
                  <a:cubicBezTo>
                    <a:pt x="20515" y="30422"/>
                    <a:pt x="20348" y="28220"/>
                    <a:pt x="20048" y="26052"/>
                  </a:cubicBezTo>
                  <a:cubicBezTo>
                    <a:pt x="20048" y="26052"/>
                    <a:pt x="20581" y="16912"/>
                    <a:pt x="20581" y="12843"/>
                  </a:cubicBezTo>
                  <a:cubicBezTo>
                    <a:pt x="20581" y="8740"/>
                    <a:pt x="20448" y="4503"/>
                    <a:pt x="20715" y="3970"/>
                  </a:cubicBezTo>
                  <a:cubicBezTo>
                    <a:pt x="20982" y="3469"/>
                    <a:pt x="20715" y="2402"/>
                    <a:pt x="20715" y="2402"/>
                  </a:cubicBezTo>
                  <a:lnTo>
                    <a:pt x="0"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07;p52">
              <a:extLst>
                <a:ext uri="{FF2B5EF4-FFF2-40B4-BE49-F238E27FC236}">
                  <a16:creationId xmlns:a16="http://schemas.microsoft.com/office/drawing/2014/main" id="{5B8C0675-45B5-43F8-8E4C-D840E2E44586}"/>
                </a:ext>
              </a:extLst>
            </p:cNvPr>
            <p:cNvSpPr/>
            <p:nvPr/>
          </p:nvSpPr>
          <p:spPr>
            <a:xfrm>
              <a:off x="3176600" y="3201075"/>
              <a:ext cx="525400" cy="1384350"/>
            </a:xfrm>
            <a:custGeom>
              <a:avLst/>
              <a:gdLst/>
              <a:ahLst/>
              <a:cxnLst/>
              <a:rect l="l" t="t" r="r" b="b"/>
              <a:pathLst>
                <a:path w="21016" h="55374" extrusionOk="0">
                  <a:moveTo>
                    <a:pt x="1" y="0"/>
                  </a:moveTo>
                  <a:lnTo>
                    <a:pt x="1" y="0"/>
                  </a:lnTo>
                  <a:cubicBezTo>
                    <a:pt x="1" y="0"/>
                    <a:pt x="2803" y="12276"/>
                    <a:pt x="4771" y="17846"/>
                  </a:cubicBezTo>
                  <a:cubicBezTo>
                    <a:pt x="6739" y="23384"/>
                    <a:pt x="7706" y="25485"/>
                    <a:pt x="7273" y="29188"/>
                  </a:cubicBezTo>
                  <a:cubicBezTo>
                    <a:pt x="6872" y="32890"/>
                    <a:pt x="4637" y="38027"/>
                    <a:pt x="6472" y="43198"/>
                  </a:cubicBezTo>
                  <a:cubicBezTo>
                    <a:pt x="7806" y="46934"/>
                    <a:pt x="9708" y="51604"/>
                    <a:pt x="10742" y="54940"/>
                  </a:cubicBezTo>
                  <a:cubicBezTo>
                    <a:pt x="11673" y="53957"/>
                    <a:pt x="13166" y="52773"/>
                    <a:pt x="15049" y="52773"/>
                  </a:cubicBezTo>
                  <a:cubicBezTo>
                    <a:pt x="15594" y="52773"/>
                    <a:pt x="16172" y="52873"/>
                    <a:pt x="16779" y="53105"/>
                  </a:cubicBezTo>
                  <a:cubicBezTo>
                    <a:pt x="18180" y="53605"/>
                    <a:pt x="19448" y="54372"/>
                    <a:pt x="20582" y="55373"/>
                  </a:cubicBezTo>
                  <a:cubicBezTo>
                    <a:pt x="20549" y="52771"/>
                    <a:pt x="20582" y="49936"/>
                    <a:pt x="20615" y="47701"/>
                  </a:cubicBezTo>
                  <a:cubicBezTo>
                    <a:pt x="20749" y="43064"/>
                    <a:pt x="20615" y="35659"/>
                    <a:pt x="20615" y="32624"/>
                  </a:cubicBezTo>
                  <a:cubicBezTo>
                    <a:pt x="20582" y="30422"/>
                    <a:pt x="20415" y="28220"/>
                    <a:pt x="20082" y="26019"/>
                  </a:cubicBezTo>
                  <a:cubicBezTo>
                    <a:pt x="20082" y="26019"/>
                    <a:pt x="20615" y="16912"/>
                    <a:pt x="20615" y="12843"/>
                  </a:cubicBezTo>
                  <a:cubicBezTo>
                    <a:pt x="20615" y="8740"/>
                    <a:pt x="20482" y="4503"/>
                    <a:pt x="20749" y="3970"/>
                  </a:cubicBezTo>
                  <a:cubicBezTo>
                    <a:pt x="21016" y="3469"/>
                    <a:pt x="20749" y="2402"/>
                    <a:pt x="20749" y="2402"/>
                  </a:cubicBezTo>
                  <a:lnTo>
                    <a:pt x="1" y="0"/>
                  </a:ln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08;p52">
              <a:extLst>
                <a:ext uri="{FF2B5EF4-FFF2-40B4-BE49-F238E27FC236}">
                  <a16:creationId xmlns:a16="http://schemas.microsoft.com/office/drawing/2014/main" id="{59DB8501-398F-4036-807F-152962B2E0B6}"/>
                </a:ext>
              </a:extLst>
            </p:cNvPr>
            <p:cNvSpPr/>
            <p:nvPr/>
          </p:nvSpPr>
          <p:spPr>
            <a:xfrm>
              <a:off x="3315875" y="4639050"/>
              <a:ext cx="452850" cy="507125"/>
            </a:xfrm>
            <a:custGeom>
              <a:avLst/>
              <a:gdLst/>
              <a:ahLst/>
              <a:cxnLst/>
              <a:rect l="l" t="t" r="r" b="b"/>
              <a:pathLst>
                <a:path w="18114" h="20285" extrusionOk="0">
                  <a:moveTo>
                    <a:pt x="6749" y="0"/>
                  </a:moveTo>
                  <a:cubicBezTo>
                    <a:pt x="5280" y="0"/>
                    <a:pt x="3786" y="431"/>
                    <a:pt x="2636" y="1523"/>
                  </a:cubicBezTo>
                  <a:cubicBezTo>
                    <a:pt x="0" y="4025"/>
                    <a:pt x="267" y="7328"/>
                    <a:pt x="1335" y="10130"/>
                  </a:cubicBezTo>
                  <a:cubicBezTo>
                    <a:pt x="2369" y="12898"/>
                    <a:pt x="5538" y="15667"/>
                    <a:pt x="8573" y="17768"/>
                  </a:cubicBezTo>
                  <a:cubicBezTo>
                    <a:pt x="11609" y="19903"/>
                    <a:pt x="11375" y="20170"/>
                    <a:pt x="13343" y="20270"/>
                  </a:cubicBezTo>
                  <a:cubicBezTo>
                    <a:pt x="13486" y="20280"/>
                    <a:pt x="13630" y="20285"/>
                    <a:pt x="13774" y="20285"/>
                  </a:cubicBezTo>
                  <a:cubicBezTo>
                    <a:pt x="15629" y="20285"/>
                    <a:pt x="17599" y="19472"/>
                    <a:pt x="17846" y="17368"/>
                  </a:cubicBezTo>
                  <a:cubicBezTo>
                    <a:pt x="18113" y="15100"/>
                    <a:pt x="16646" y="11797"/>
                    <a:pt x="16646" y="10763"/>
                  </a:cubicBezTo>
                  <a:cubicBezTo>
                    <a:pt x="16646" y="10130"/>
                    <a:pt x="16412" y="9529"/>
                    <a:pt x="15978" y="9062"/>
                  </a:cubicBezTo>
                  <a:cubicBezTo>
                    <a:pt x="15978" y="9062"/>
                    <a:pt x="13477" y="3525"/>
                    <a:pt x="11509" y="1657"/>
                  </a:cubicBezTo>
                  <a:cubicBezTo>
                    <a:pt x="10494" y="717"/>
                    <a:pt x="8643" y="0"/>
                    <a:pt x="6749" y="0"/>
                  </a:cubicBez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09;p52">
              <a:extLst>
                <a:ext uri="{FF2B5EF4-FFF2-40B4-BE49-F238E27FC236}">
                  <a16:creationId xmlns:a16="http://schemas.microsoft.com/office/drawing/2014/main" id="{693DF93F-DB0E-4CBC-9502-44AC747CA062}"/>
                </a:ext>
              </a:extLst>
            </p:cNvPr>
            <p:cNvSpPr/>
            <p:nvPr/>
          </p:nvSpPr>
          <p:spPr>
            <a:xfrm>
              <a:off x="3316700" y="4664250"/>
              <a:ext cx="446175" cy="481925"/>
            </a:xfrm>
            <a:custGeom>
              <a:avLst/>
              <a:gdLst/>
              <a:ahLst/>
              <a:cxnLst/>
              <a:rect l="l" t="t" r="r" b="b"/>
              <a:pathLst>
                <a:path w="17847" h="19277" extrusionOk="0">
                  <a:moveTo>
                    <a:pt x="5961" y="1"/>
                  </a:moveTo>
                  <a:cubicBezTo>
                    <a:pt x="4034" y="1"/>
                    <a:pt x="2757" y="616"/>
                    <a:pt x="2036" y="1116"/>
                  </a:cubicBezTo>
                  <a:cubicBezTo>
                    <a:pt x="1" y="3551"/>
                    <a:pt x="301" y="6553"/>
                    <a:pt x="1268" y="9122"/>
                  </a:cubicBezTo>
                  <a:cubicBezTo>
                    <a:pt x="2336" y="11890"/>
                    <a:pt x="5505" y="14659"/>
                    <a:pt x="8540" y="16760"/>
                  </a:cubicBezTo>
                  <a:cubicBezTo>
                    <a:pt x="11576" y="18895"/>
                    <a:pt x="11309" y="19162"/>
                    <a:pt x="13310" y="19262"/>
                  </a:cubicBezTo>
                  <a:cubicBezTo>
                    <a:pt x="13453" y="19272"/>
                    <a:pt x="13597" y="19277"/>
                    <a:pt x="13741" y="19277"/>
                  </a:cubicBezTo>
                  <a:cubicBezTo>
                    <a:pt x="15596" y="19277"/>
                    <a:pt x="17564" y="18464"/>
                    <a:pt x="17780" y="16360"/>
                  </a:cubicBezTo>
                  <a:cubicBezTo>
                    <a:pt x="17847" y="15526"/>
                    <a:pt x="17780" y="14659"/>
                    <a:pt x="17580" y="13858"/>
                  </a:cubicBezTo>
                  <a:lnTo>
                    <a:pt x="17213" y="13391"/>
                  </a:lnTo>
                  <a:cubicBezTo>
                    <a:pt x="16012" y="11957"/>
                    <a:pt x="15478" y="11357"/>
                    <a:pt x="14811" y="9855"/>
                  </a:cubicBezTo>
                  <a:cubicBezTo>
                    <a:pt x="14111" y="8321"/>
                    <a:pt x="14278" y="5819"/>
                    <a:pt x="13544" y="4652"/>
                  </a:cubicBezTo>
                  <a:cubicBezTo>
                    <a:pt x="12810" y="3451"/>
                    <a:pt x="11242" y="616"/>
                    <a:pt x="7206" y="82"/>
                  </a:cubicBezTo>
                  <a:cubicBezTo>
                    <a:pt x="6764" y="26"/>
                    <a:pt x="6349" y="1"/>
                    <a:pt x="5961"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10;p52">
              <a:extLst>
                <a:ext uri="{FF2B5EF4-FFF2-40B4-BE49-F238E27FC236}">
                  <a16:creationId xmlns:a16="http://schemas.microsoft.com/office/drawing/2014/main" id="{8168638D-4715-4DFA-93E9-2DEAAD5C1313}"/>
                </a:ext>
              </a:extLst>
            </p:cNvPr>
            <p:cNvSpPr/>
            <p:nvPr/>
          </p:nvSpPr>
          <p:spPr>
            <a:xfrm>
              <a:off x="3325050" y="4690350"/>
              <a:ext cx="437825" cy="455825"/>
            </a:xfrm>
            <a:custGeom>
              <a:avLst/>
              <a:gdLst/>
              <a:ahLst/>
              <a:cxnLst/>
              <a:rect l="l" t="t" r="r" b="b"/>
              <a:pathLst>
                <a:path w="17513" h="18233" extrusionOk="0">
                  <a:moveTo>
                    <a:pt x="5733" y="1"/>
                  </a:moveTo>
                  <a:cubicBezTo>
                    <a:pt x="2315" y="1"/>
                    <a:pt x="434" y="2774"/>
                    <a:pt x="434" y="2774"/>
                  </a:cubicBezTo>
                  <a:lnTo>
                    <a:pt x="367" y="2807"/>
                  </a:lnTo>
                  <a:cubicBezTo>
                    <a:pt x="0" y="4542"/>
                    <a:pt x="334" y="6410"/>
                    <a:pt x="968" y="8078"/>
                  </a:cubicBezTo>
                  <a:cubicBezTo>
                    <a:pt x="2035" y="10846"/>
                    <a:pt x="5204" y="13615"/>
                    <a:pt x="8240" y="15716"/>
                  </a:cubicBezTo>
                  <a:cubicBezTo>
                    <a:pt x="11275" y="17851"/>
                    <a:pt x="11008" y="18118"/>
                    <a:pt x="12976" y="18218"/>
                  </a:cubicBezTo>
                  <a:cubicBezTo>
                    <a:pt x="13121" y="18228"/>
                    <a:pt x="13267" y="18233"/>
                    <a:pt x="13413" y="18233"/>
                  </a:cubicBezTo>
                  <a:cubicBezTo>
                    <a:pt x="15291" y="18233"/>
                    <a:pt x="17232" y="17420"/>
                    <a:pt x="17479" y="15316"/>
                  </a:cubicBezTo>
                  <a:cubicBezTo>
                    <a:pt x="17479" y="15216"/>
                    <a:pt x="17479" y="15116"/>
                    <a:pt x="17513" y="15016"/>
                  </a:cubicBezTo>
                  <a:cubicBezTo>
                    <a:pt x="17213" y="14682"/>
                    <a:pt x="17012" y="14282"/>
                    <a:pt x="16812" y="13882"/>
                  </a:cubicBezTo>
                  <a:cubicBezTo>
                    <a:pt x="16145" y="12414"/>
                    <a:pt x="15078" y="12147"/>
                    <a:pt x="14311" y="10046"/>
                  </a:cubicBezTo>
                  <a:cubicBezTo>
                    <a:pt x="13510" y="7944"/>
                    <a:pt x="13110" y="5276"/>
                    <a:pt x="12443" y="3975"/>
                  </a:cubicBezTo>
                  <a:cubicBezTo>
                    <a:pt x="11108" y="1606"/>
                    <a:pt x="8673" y="139"/>
                    <a:pt x="5971" y="5"/>
                  </a:cubicBezTo>
                  <a:cubicBezTo>
                    <a:pt x="5891" y="2"/>
                    <a:pt x="5812" y="1"/>
                    <a:pt x="5733" y="1"/>
                  </a:cubicBezTo>
                  <a:close/>
                </a:path>
              </a:pathLst>
            </a:custGeom>
            <a:solidFill>
              <a:srgbClr val="4C4C4C"/>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1;p52">
              <a:extLst>
                <a:ext uri="{FF2B5EF4-FFF2-40B4-BE49-F238E27FC236}">
                  <a16:creationId xmlns:a16="http://schemas.microsoft.com/office/drawing/2014/main" id="{05E8F7D8-963D-4904-A891-12386A67EA29}"/>
                </a:ext>
              </a:extLst>
            </p:cNvPr>
            <p:cNvSpPr/>
            <p:nvPr/>
          </p:nvSpPr>
          <p:spPr>
            <a:xfrm>
              <a:off x="2940600" y="1676675"/>
              <a:ext cx="1612850" cy="1633800"/>
            </a:xfrm>
            <a:custGeom>
              <a:avLst/>
              <a:gdLst/>
              <a:ahLst/>
              <a:cxnLst/>
              <a:rect l="l" t="t" r="r" b="b"/>
              <a:pathLst>
                <a:path w="64514" h="65352" extrusionOk="0">
                  <a:moveTo>
                    <a:pt x="34231" y="1"/>
                  </a:moveTo>
                  <a:cubicBezTo>
                    <a:pt x="28920" y="1"/>
                    <a:pt x="23753" y="266"/>
                    <a:pt x="23384" y="266"/>
                  </a:cubicBezTo>
                  <a:cubicBezTo>
                    <a:pt x="22750" y="266"/>
                    <a:pt x="16579" y="2634"/>
                    <a:pt x="16579" y="2634"/>
                  </a:cubicBezTo>
                  <a:cubicBezTo>
                    <a:pt x="16579" y="2634"/>
                    <a:pt x="11375" y="3502"/>
                    <a:pt x="10275" y="6504"/>
                  </a:cubicBezTo>
                  <a:cubicBezTo>
                    <a:pt x="9708" y="8105"/>
                    <a:pt x="8140" y="12341"/>
                    <a:pt x="7573" y="14843"/>
                  </a:cubicBezTo>
                  <a:cubicBezTo>
                    <a:pt x="7039" y="17345"/>
                    <a:pt x="1" y="32823"/>
                    <a:pt x="1" y="34024"/>
                  </a:cubicBezTo>
                  <a:cubicBezTo>
                    <a:pt x="1" y="35191"/>
                    <a:pt x="1835" y="35858"/>
                    <a:pt x="4671" y="36725"/>
                  </a:cubicBezTo>
                  <a:cubicBezTo>
                    <a:pt x="5795" y="37073"/>
                    <a:pt x="6623" y="37266"/>
                    <a:pt x="7269" y="37266"/>
                  </a:cubicBezTo>
                  <a:cubicBezTo>
                    <a:pt x="8233" y="37266"/>
                    <a:pt x="8788" y="36837"/>
                    <a:pt x="9307" y="35858"/>
                  </a:cubicBezTo>
                  <a:cubicBezTo>
                    <a:pt x="10175" y="34224"/>
                    <a:pt x="15145" y="24817"/>
                    <a:pt x="15145" y="24817"/>
                  </a:cubicBezTo>
                  <a:cubicBezTo>
                    <a:pt x="15145" y="24817"/>
                    <a:pt x="16879" y="29020"/>
                    <a:pt x="16346" y="31622"/>
                  </a:cubicBezTo>
                  <a:cubicBezTo>
                    <a:pt x="15812" y="34224"/>
                    <a:pt x="12443" y="42029"/>
                    <a:pt x="10408" y="48534"/>
                  </a:cubicBezTo>
                  <a:cubicBezTo>
                    <a:pt x="8340" y="55005"/>
                    <a:pt x="8440" y="61944"/>
                    <a:pt x="8674" y="62277"/>
                  </a:cubicBezTo>
                  <a:cubicBezTo>
                    <a:pt x="8852" y="62574"/>
                    <a:pt x="17105" y="65351"/>
                    <a:pt x="28975" y="65351"/>
                  </a:cubicBezTo>
                  <a:cubicBezTo>
                    <a:pt x="30449" y="65351"/>
                    <a:pt x="31980" y="65308"/>
                    <a:pt x="33558" y="65213"/>
                  </a:cubicBezTo>
                  <a:cubicBezTo>
                    <a:pt x="47835" y="64345"/>
                    <a:pt x="51971" y="62711"/>
                    <a:pt x="51971" y="62711"/>
                  </a:cubicBezTo>
                  <a:cubicBezTo>
                    <a:pt x="51971" y="62711"/>
                    <a:pt x="52938" y="55105"/>
                    <a:pt x="51404" y="48534"/>
                  </a:cubicBezTo>
                  <a:cubicBezTo>
                    <a:pt x="49903" y="41929"/>
                    <a:pt x="47635" y="33923"/>
                    <a:pt x="47068" y="31021"/>
                  </a:cubicBezTo>
                  <a:cubicBezTo>
                    <a:pt x="46534" y="28086"/>
                    <a:pt x="46434" y="26685"/>
                    <a:pt x="46667" y="25718"/>
                  </a:cubicBezTo>
                  <a:cubicBezTo>
                    <a:pt x="46901" y="24717"/>
                    <a:pt x="48168" y="21915"/>
                    <a:pt x="48168" y="21915"/>
                  </a:cubicBezTo>
                  <a:cubicBezTo>
                    <a:pt x="48168" y="21915"/>
                    <a:pt x="54006" y="37393"/>
                    <a:pt x="55540" y="38260"/>
                  </a:cubicBezTo>
                  <a:cubicBezTo>
                    <a:pt x="56076" y="38563"/>
                    <a:pt x="56951" y="38703"/>
                    <a:pt x="57912" y="38703"/>
                  </a:cubicBezTo>
                  <a:cubicBezTo>
                    <a:pt x="59703" y="38703"/>
                    <a:pt x="61797" y="38217"/>
                    <a:pt x="62579" y="37393"/>
                  </a:cubicBezTo>
                  <a:cubicBezTo>
                    <a:pt x="63780" y="36092"/>
                    <a:pt x="64513" y="34157"/>
                    <a:pt x="64313" y="33290"/>
                  </a:cubicBezTo>
                  <a:cubicBezTo>
                    <a:pt x="64080" y="32422"/>
                    <a:pt x="56408" y="14009"/>
                    <a:pt x="54673" y="10006"/>
                  </a:cubicBezTo>
                  <a:cubicBezTo>
                    <a:pt x="52938" y="6003"/>
                    <a:pt x="49469" y="2201"/>
                    <a:pt x="44933" y="800"/>
                  </a:cubicBezTo>
                  <a:cubicBezTo>
                    <a:pt x="42906" y="174"/>
                    <a:pt x="38521" y="1"/>
                    <a:pt x="34231" y="1"/>
                  </a:cubicBezTo>
                  <a:close/>
                </a:path>
              </a:pathLst>
            </a:custGeom>
            <a:solidFill>
              <a:srgbClr val="FF8D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12;p52">
              <a:extLst>
                <a:ext uri="{FF2B5EF4-FFF2-40B4-BE49-F238E27FC236}">
                  <a16:creationId xmlns:a16="http://schemas.microsoft.com/office/drawing/2014/main" id="{C36124A0-B1BF-4553-8B9F-30587FE8C831}"/>
                </a:ext>
              </a:extLst>
            </p:cNvPr>
            <p:cNvSpPr/>
            <p:nvPr/>
          </p:nvSpPr>
          <p:spPr>
            <a:xfrm>
              <a:off x="3356725" y="1675850"/>
              <a:ext cx="762250" cy="315275"/>
            </a:xfrm>
            <a:custGeom>
              <a:avLst/>
              <a:gdLst/>
              <a:ahLst/>
              <a:cxnLst/>
              <a:rect l="l" t="t" r="r" b="b"/>
              <a:pathLst>
                <a:path w="30490" h="12611" extrusionOk="0">
                  <a:moveTo>
                    <a:pt x="17586" y="0"/>
                  </a:moveTo>
                  <a:cubicBezTo>
                    <a:pt x="12275" y="0"/>
                    <a:pt x="7108" y="266"/>
                    <a:pt x="6739" y="266"/>
                  </a:cubicBezTo>
                  <a:cubicBezTo>
                    <a:pt x="6205" y="266"/>
                    <a:pt x="1735" y="1967"/>
                    <a:pt x="334" y="2501"/>
                  </a:cubicBezTo>
                  <a:cubicBezTo>
                    <a:pt x="34" y="3034"/>
                    <a:pt x="1" y="3668"/>
                    <a:pt x="234" y="4235"/>
                  </a:cubicBezTo>
                  <a:cubicBezTo>
                    <a:pt x="868" y="5836"/>
                    <a:pt x="7907" y="12074"/>
                    <a:pt x="13777" y="12508"/>
                  </a:cubicBezTo>
                  <a:cubicBezTo>
                    <a:pt x="14605" y="12574"/>
                    <a:pt x="15432" y="12610"/>
                    <a:pt x="16250" y="12610"/>
                  </a:cubicBezTo>
                  <a:cubicBezTo>
                    <a:pt x="21207" y="12610"/>
                    <a:pt x="25835" y="11288"/>
                    <a:pt x="28154" y="7337"/>
                  </a:cubicBezTo>
                  <a:cubicBezTo>
                    <a:pt x="29555" y="4936"/>
                    <a:pt x="30256" y="3134"/>
                    <a:pt x="30489" y="1733"/>
                  </a:cubicBezTo>
                  <a:cubicBezTo>
                    <a:pt x="29789" y="1366"/>
                    <a:pt x="29055" y="1066"/>
                    <a:pt x="28288" y="799"/>
                  </a:cubicBezTo>
                  <a:cubicBezTo>
                    <a:pt x="26261" y="173"/>
                    <a:pt x="21876" y="0"/>
                    <a:pt x="17586"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3;p52">
              <a:extLst>
                <a:ext uri="{FF2B5EF4-FFF2-40B4-BE49-F238E27FC236}">
                  <a16:creationId xmlns:a16="http://schemas.microsoft.com/office/drawing/2014/main" id="{9FBF069C-ED38-4B0B-9DF1-1F71390EDBFE}"/>
                </a:ext>
              </a:extLst>
            </p:cNvPr>
            <p:cNvSpPr/>
            <p:nvPr/>
          </p:nvSpPr>
          <p:spPr>
            <a:xfrm>
              <a:off x="3270850" y="2146150"/>
              <a:ext cx="45875" cy="142625"/>
            </a:xfrm>
            <a:custGeom>
              <a:avLst/>
              <a:gdLst/>
              <a:ahLst/>
              <a:cxnLst/>
              <a:rect l="l" t="t" r="r" b="b"/>
              <a:pathLst>
                <a:path w="1835" h="5705" fill="none" extrusionOk="0">
                  <a:moveTo>
                    <a:pt x="1835" y="5704"/>
                  </a:moveTo>
                  <a:cubicBezTo>
                    <a:pt x="1101" y="3836"/>
                    <a:pt x="500" y="1935"/>
                    <a:pt x="0" y="0"/>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14;p52">
              <a:extLst>
                <a:ext uri="{FF2B5EF4-FFF2-40B4-BE49-F238E27FC236}">
                  <a16:creationId xmlns:a16="http://schemas.microsoft.com/office/drawing/2014/main" id="{ABD6C2C4-0BF8-4437-B4D1-27565003355D}"/>
                </a:ext>
              </a:extLst>
            </p:cNvPr>
            <p:cNvSpPr/>
            <p:nvPr/>
          </p:nvSpPr>
          <p:spPr>
            <a:xfrm>
              <a:off x="3620250" y="3101000"/>
              <a:ext cx="619650" cy="63400"/>
            </a:xfrm>
            <a:custGeom>
              <a:avLst/>
              <a:gdLst/>
              <a:ahLst/>
              <a:cxnLst/>
              <a:rect l="l" t="t" r="r" b="b"/>
              <a:pathLst>
                <a:path w="24786" h="2536" fill="none" extrusionOk="0">
                  <a:moveTo>
                    <a:pt x="1" y="2369"/>
                  </a:moveTo>
                  <a:cubicBezTo>
                    <a:pt x="8307" y="2535"/>
                    <a:pt x="16646" y="1735"/>
                    <a:pt x="24785" y="0"/>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5;p52">
              <a:extLst>
                <a:ext uri="{FF2B5EF4-FFF2-40B4-BE49-F238E27FC236}">
                  <a16:creationId xmlns:a16="http://schemas.microsoft.com/office/drawing/2014/main" id="{80BC43BC-6452-4F3B-9855-58722A99AE55}"/>
                </a:ext>
              </a:extLst>
            </p:cNvPr>
            <p:cNvSpPr/>
            <p:nvPr/>
          </p:nvSpPr>
          <p:spPr>
            <a:xfrm>
              <a:off x="3227475" y="3127675"/>
              <a:ext cx="346100" cy="30875"/>
            </a:xfrm>
            <a:custGeom>
              <a:avLst/>
              <a:gdLst/>
              <a:ahLst/>
              <a:cxnLst/>
              <a:rect l="l" t="t" r="r" b="b"/>
              <a:pathLst>
                <a:path w="13844" h="1235" fill="none" extrusionOk="0">
                  <a:moveTo>
                    <a:pt x="1" y="1"/>
                  </a:moveTo>
                  <a:cubicBezTo>
                    <a:pt x="4604" y="668"/>
                    <a:pt x="9207" y="1102"/>
                    <a:pt x="13844" y="12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16;p52">
              <a:extLst>
                <a:ext uri="{FF2B5EF4-FFF2-40B4-BE49-F238E27FC236}">
                  <a16:creationId xmlns:a16="http://schemas.microsoft.com/office/drawing/2014/main" id="{A6403668-C354-4E45-94CA-5125736288CE}"/>
                </a:ext>
              </a:extLst>
            </p:cNvPr>
            <p:cNvSpPr/>
            <p:nvPr/>
          </p:nvSpPr>
          <p:spPr>
            <a:xfrm>
              <a:off x="3174100" y="3117675"/>
              <a:ext cx="25875" cy="5025"/>
            </a:xfrm>
            <a:custGeom>
              <a:avLst/>
              <a:gdLst/>
              <a:ahLst/>
              <a:cxnLst/>
              <a:rect l="l" t="t" r="r" b="b"/>
              <a:pathLst>
                <a:path w="1035" h="201" fill="none" extrusionOk="0">
                  <a:moveTo>
                    <a:pt x="1" y="0"/>
                  </a:moveTo>
                  <a:cubicBezTo>
                    <a:pt x="1" y="0"/>
                    <a:pt x="368" y="101"/>
                    <a:pt x="1035" y="20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17;p52">
              <a:extLst>
                <a:ext uri="{FF2B5EF4-FFF2-40B4-BE49-F238E27FC236}">
                  <a16:creationId xmlns:a16="http://schemas.microsoft.com/office/drawing/2014/main" id="{28356427-850D-4B59-89B6-985E1FE15D8F}"/>
                </a:ext>
              </a:extLst>
            </p:cNvPr>
            <p:cNvSpPr/>
            <p:nvPr/>
          </p:nvSpPr>
          <p:spPr>
            <a:xfrm>
              <a:off x="3263325" y="3134350"/>
              <a:ext cx="5875" cy="92600"/>
            </a:xfrm>
            <a:custGeom>
              <a:avLst/>
              <a:gdLst/>
              <a:ahLst/>
              <a:cxnLst/>
              <a:rect l="l" t="t" r="r" b="b"/>
              <a:pathLst>
                <a:path w="235" h="3704" fill="none" extrusionOk="0">
                  <a:moveTo>
                    <a:pt x="234" y="1"/>
                  </a:moveTo>
                  <a:lnTo>
                    <a:pt x="1" y="3703"/>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18;p52">
              <a:extLst>
                <a:ext uri="{FF2B5EF4-FFF2-40B4-BE49-F238E27FC236}">
                  <a16:creationId xmlns:a16="http://schemas.microsoft.com/office/drawing/2014/main" id="{628509E1-FF7F-4284-8D0C-FB10B0D9FC1E}"/>
                </a:ext>
              </a:extLst>
            </p:cNvPr>
            <p:cNvSpPr/>
            <p:nvPr/>
          </p:nvSpPr>
          <p:spPr>
            <a:xfrm>
              <a:off x="3372575" y="3148525"/>
              <a:ext cx="2525" cy="114275"/>
            </a:xfrm>
            <a:custGeom>
              <a:avLst/>
              <a:gdLst/>
              <a:ahLst/>
              <a:cxnLst/>
              <a:rect l="l" t="t" r="r" b="b"/>
              <a:pathLst>
                <a:path w="101" h="4571" fill="none" extrusionOk="0">
                  <a:moveTo>
                    <a:pt x="101" y="1"/>
                  </a:moveTo>
                  <a:lnTo>
                    <a:pt x="1" y="4571"/>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19;p52">
              <a:extLst>
                <a:ext uri="{FF2B5EF4-FFF2-40B4-BE49-F238E27FC236}">
                  <a16:creationId xmlns:a16="http://schemas.microsoft.com/office/drawing/2014/main" id="{0D757AB5-EF51-481A-A7A7-CCAC29567E68}"/>
                </a:ext>
              </a:extLst>
            </p:cNvPr>
            <p:cNvSpPr/>
            <p:nvPr/>
          </p:nvSpPr>
          <p:spPr>
            <a:xfrm>
              <a:off x="3492675" y="3254450"/>
              <a:ext cx="850" cy="20025"/>
            </a:xfrm>
            <a:custGeom>
              <a:avLst/>
              <a:gdLst/>
              <a:ahLst/>
              <a:cxnLst/>
              <a:rect l="l" t="t" r="r" b="b"/>
              <a:pathLst>
                <a:path w="34" h="801" fill="none" extrusionOk="0">
                  <a:moveTo>
                    <a:pt x="33" y="0"/>
                  </a:moveTo>
                  <a:lnTo>
                    <a:pt x="0" y="801"/>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20;p52">
              <a:extLst>
                <a:ext uri="{FF2B5EF4-FFF2-40B4-BE49-F238E27FC236}">
                  <a16:creationId xmlns:a16="http://schemas.microsoft.com/office/drawing/2014/main" id="{E380EEA0-B66D-4B56-AD5C-CCBC1ADC545D}"/>
                </a:ext>
              </a:extLst>
            </p:cNvPr>
            <p:cNvSpPr/>
            <p:nvPr/>
          </p:nvSpPr>
          <p:spPr>
            <a:xfrm>
              <a:off x="3494325" y="3156875"/>
              <a:ext cx="3375" cy="70075"/>
            </a:xfrm>
            <a:custGeom>
              <a:avLst/>
              <a:gdLst/>
              <a:ahLst/>
              <a:cxnLst/>
              <a:rect l="l" t="t" r="r" b="b"/>
              <a:pathLst>
                <a:path w="135" h="2803" fill="none" extrusionOk="0">
                  <a:moveTo>
                    <a:pt x="134" y="0"/>
                  </a:moveTo>
                  <a:lnTo>
                    <a:pt x="1" y="2802"/>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21;p52">
              <a:extLst>
                <a:ext uri="{FF2B5EF4-FFF2-40B4-BE49-F238E27FC236}">
                  <a16:creationId xmlns:a16="http://schemas.microsoft.com/office/drawing/2014/main" id="{81FC88AC-281E-4496-B84F-C4B06C9513EE}"/>
                </a:ext>
              </a:extLst>
            </p:cNvPr>
            <p:cNvSpPr/>
            <p:nvPr/>
          </p:nvSpPr>
          <p:spPr>
            <a:xfrm>
              <a:off x="4067250" y="3198575"/>
              <a:ext cx="25" cy="80900"/>
            </a:xfrm>
            <a:custGeom>
              <a:avLst/>
              <a:gdLst/>
              <a:ahLst/>
              <a:cxnLst/>
              <a:rect l="l" t="t" r="r" b="b"/>
              <a:pathLst>
                <a:path w="1" h="3236" fill="none" extrusionOk="0">
                  <a:moveTo>
                    <a:pt x="0" y="3236"/>
                  </a:moveTo>
                  <a:lnTo>
                    <a:pt x="0" y="0"/>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22;p52">
              <a:extLst>
                <a:ext uri="{FF2B5EF4-FFF2-40B4-BE49-F238E27FC236}">
                  <a16:creationId xmlns:a16="http://schemas.microsoft.com/office/drawing/2014/main" id="{8FD4E496-8005-490E-8A2F-FB805866987F}"/>
                </a:ext>
              </a:extLst>
            </p:cNvPr>
            <p:cNvSpPr/>
            <p:nvPr/>
          </p:nvSpPr>
          <p:spPr>
            <a:xfrm>
              <a:off x="4128950" y="3140200"/>
              <a:ext cx="25" cy="91750"/>
            </a:xfrm>
            <a:custGeom>
              <a:avLst/>
              <a:gdLst/>
              <a:ahLst/>
              <a:cxnLst/>
              <a:rect l="l" t="t" r="r" b="b"/>
              <a:pathLst>
                <a:path w="1" h="3670" fill="none" extrusionOk="0">
                  <a:moveTo>
                    <a:pt x="1" y="0"/>
                  </a:moveTo>
                  <a:lnTo>
                    <a:pt x="1" y="3669"/>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23;p52">
              <a:extLst>
                <a:ext uri="{FF2B5EF4-FFF2-40B4-BE49-F238E27FC236}">
                  <a16:creationId xmlns:a16="http://schemas.microsoft.com/office/drawing/2014/main" id="{D33A267D-FCDE-4DF3-98CE-35615DB09E54}"/>
                </a:ext>
              </a:extLst>
            </p:cNvPr>
            <p:cNvSpPr/>
            <p:nvPr/>
          </p:nvSpPr>
          <p:spPr>
            <a:xfrm>
              <a:off x="4198175" y="3115175"/>
              <a:ext cx="25" cy="105925"/>
            </a:xfrm>
            <a:custGeom>
              <a:avLst/>
              <a:gdLst/>
              <a:ahLst/>
              <a:cxnLst/>
              <a:rect l="l" t="t" r="r" b="b"/>
              <a:pathLst>
                <a:path w="1" h="4237" fill="none" extrusionOk="0">
                  <a:moveTo>
                    <a:pt x="0" y="0"/>
                  </a:moveTo>
                  <a:lnTo>
                    <a:pt x="0" y="4237"/>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24;p52">
              <a:extLst>
                <a:ext uri="{FF2B5EF4-FFF2-40B4-BE49-F238E27FC236}">
                  <a16:creationId xmlns:a16="http://schemas.microsoft.com/office/drawing/2014/main" id="{1FBC6DEE-A59B-457A-B0C7-602DEE01C35D}"/>
                </a:ext>
              </a:extLst>
            </p:cNvPr>
            <p:cNvSpPr/>
            <p:nvPr/>
          </p:nvSpPr>
          <p:spPr>
            <a:xfrm>
              <a:off x="3885450" y="3156875"/>
              <a:ext cx="25" cy="84250"/>
            </a:xfrm>
            <a:custGeom>
              <a:avLst/>
              <a:gdLst/>
              <a:ahLst/>
              <a:cxnLst/>
              <a:rect l="l" t="t" r="r" b="b"/>
              <a:pathLst>
                <a:path w="1" h="3370" fill="none" extrusionOk="0">
                  <a:moveTo>
                    <a:pt x="0" y="0"/>
                  </a:moveTo>
                  <a:lnTo>
                    <a:pt x="0" y="3369"/>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25;p52">
              <a:extLst>
                <a:ext uri="{FF2B5EF4-FFF2-40B4-BE49-F238E27FC236}">
                  <a16:creationId xmlns:a16="http://schemas.microsoft.com/office/drawing/2014/main" id="{8C2FD5AB-8D73-4528-837A-609545F8F300}"/>
                </a:ext>
              </a:extLst>
            </p:cNvPr>
            <p:cNvSpPr/>
            <p:nvPr/>
          </p:nvSpPr>
          <p:spPr>
            <a:xfrm>
              <a:off x="4144800" y="2119450"/>
              <a:ext cx="42550" cy="144300"/>
            </a:xfrm>
            <a:custGeom>
              <a:avLst/>
              <a:gdLst/>
              <a:ahLst/>
              <a:cxnLst/>
              <a:rect l="l" t="t" r="r" b="b"/>
              <a:pathLst>
                <a:path w="1702" h="5772" extrusionOk="0">
                  <a:moveTo>
                    <a:pt x="901" y="1"/>
                  </a:moveTo>
                  <a:cubicBezTo>
                    <a:pt x="901" y="1769"/>
                    <a:pt x="0" y="4171"/>
                    <a:pt x="0" y="4171"/>
                  </a:cubicBezTo>
                  <a:lnTo>
                    <a:pt x="734" y="5772"/>
                  </a:lnTo>
                  <a:cubicBezTo>
                    <a:pt x="1068" y="4938"/>
                    <a:pt x="1301" y="4070"/>
                    <a:pt x="1435" y="3203"/>
                  </a:cubicBezTo>
                  <a:cubicBezTo>
                    <a:pt x="1702" y="1669"/>
                    <a:pt x="901" y="1"/>
                    <a:pt x="901" y="1"/>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26;p52">
              <a:extLst>
                <a:ext uri="{FF2B5EF4-FFF2-40B4-BE49-F238E27FC236}">
                  <a16:creationId xmlns:a16="http://schemas.microsoft.com/office/drawing/2014/main" id="{704A5098-5CCF-4A8A-9C2D-2BF30F52B9EB}"/>
                </a:ext>
              </a:extLst>
            </p:cNvPr>
            <p:cNvSpPr/>
            <p:nvPr/>
          </p:nvSpPr>
          <p:spPr>
            <a:xfrm>
              <a:off x="3322550" y="1499850"/>
              <a:ext cx="784750" cy="477075"/>
            </a:xfrm>
            <a:custGeom>
              <a:avLst/>
              <a:gdLst/>
              <a:ahLst/>
              <a:cxnLst/>
              <a:rect l="l" t="t" r="r" b="b"/>
              <a:pathLst>
                <a:path w="31390" h="19083" extrusionOk="0">
                  <a:moveTo>
                    <a:pt x="15778" y="0"/>
                  </a:moveTo>
                  <a:lnTo>
                    <a:pt x="8640" y="1602"/>
                  </a:lnTo>
                  <a:cubicBezTo>
                    <a:pt x="8640" y="1602"/>
                    <a:pt x="8398" y="1562"/>
                    <a:pt x="8058" y="1562"/>
                  </a:cubicBezTo>
                  <a:cubicBezTo>
                    <a:pt x="7411" y="1562"/>
                    <a:pt x="6409" y="1705"/>
                    <a:pt x="6038" y="2536"/>
                  </a:cubicBezTo>
                  <a:cubicBezTo>
                    <a:pt x="5504" y="3803"/>
                    <a:pt x="4337" y="6105"/>
                    <a:pt x="4337" y="6105"/>
                  </a:cubicBezTo>
                  <a:cubicBezTo>
                    <a:pt x="4337" y="6105"/>
                    <a:pt x="2602" y="6105"/>
                    <a:pt x="2035" y="7139"/>
                  </a:cubicBezTo>
                  <a:cubicBezTo>
                    <a:pt x="1501" y="8173"/>
                    <a:pt x="0" y="9074"/>
                    <a:pt x="634" y="10708"/>
                  </a:cubicBezTo>
                  <a:cubicBezTo>
                    <a:pt x="1301" y="12309"/>
                    <a:pt x="8340" y="18547"/>
                    <a:pt x="14177" y="18981"/>
                  </a:cubicBezTo>
                  <a:cubicBezTo>
                    <a:pt x="15004" y="19047"/>
                    <a:pt x="15832" y="19083"/>
                    <a:pt x="16650" y="19083"/>
                  </a:cubicBezTo>
                  <a:cubicBezTo>
                    <a:pt x="21606" y="19083"/>
                    <a:pt x="26235" y="17761"/>
                    <a:pt x="28554" y="13810"/>
                  </a:cubicBezTo>
                  <a:cubicBezTo>
                    <a:pt x="31289" y="9207"/>
                    <a:pt x="31389" y="6772"/>
                    <a:pt x="30522" y="5171"/>
                  </a:cubicBezTo>
                  <a:cubicBezTo>
                    <a:pt x="29655" y="3570"/>
                    <a:pt x="28687" y="3203"/>
                    <a:pt x="28687" y="3203"/>
                  </a:cubicBezTo>
                  <a:cubicBezTo>
                    <a:pt x="28621" y="2235"/>
                    <a:pt x="28087" y="1335"/>
                    <a:pt x="27253" y="801"/>
                  </a:cubicBezTo>
                  <a:cubicBezTo>
                    <a:pt x="26634" y="363"/>
                    <a:pt x="25876" y="144"/>
                    <a:pt x="25117" y="144"/>
                  </a:cubicBezTo>
                  <a:cubicBezTo>
                    <a:pt x="24894" y="144"/>
                    <a:pt x="24671" y="163"/>
                    <a:pt x="24451" y="201"/>
                  </a:cubicBezTo>
                  <a:lnTo>
                    <a:pt x="15778" y="0"/>
                  </a:lnTo>
                  <a:close/>
                </a:path>
              </a:pathLst>
            </a:custGeom>
            <a:solidFill>
              <a:srgbClr val="FF8D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27;p52">
              <a:extLst>
                <a:ext uri="{FF2B5EF4-FFF2-40B4-BE49-F238E27FC236}">
                  <a16:creationId xmlns:a16="http://schemas.microsoft.com/office/drawing/2014/main" id="{AC7611F8-4F0A-4909-B39B-1ADDB0260175}"/>
                </a:ext>
              </a:extLst>
            </p:cNvPr>
            <p:cNvSpPr/>
            <p:nvPr/>
          </p:nvSpPr>
          <p:spPr>
            <a:xfrm>
              <a:off x="3761200" y="1544050"/>
              <a:ext cx="210175" cy="209200"/>
            </a:xfrm>
            <a:custGeom>
              <a:avLst/>
              <a:gdLst/>
              <a:ahLst/>
              <a:cxnLst/>
              <a:rect l="l" t="t" r="r" b="b"/>
              <a:pathLst>
                <a:path w="8407" h="8368" extrusionOk="0">
                  <a:moveTo>
                    <a:pt x="7339" y="0"/>
                  </a:moveTo>
                  <a:lnTo>
                    <a:pt x="0" y="8039"/>
                  </a:lnTo>
                  <a:cubicBezTo>
                    <a:pt x="0" y="8039"/>
                    <a:pt x="246" y="8367"/>
                    <a:pt x="1044" y="8367"/>
                  </a:cubicBezTo>
                  <a:cubicBezTo>
                    <a:pt x="1493" y="8367"/>
                    <a:pt x="2116" y="8264"/>
                    <a:pt x="2969" y="7939"/>
                  </a:cubicBezTo>
                  <a:cubicBezTo>
                    <a:pt x="5371" y="7039"/>
                    <a:pt x="8406" y="2936"/>
                    <a:pt x="8339" y="1468"/>
                  </a:cubicBezTo>
                  <a:cubicBezTo>
                    <a:pt x="8306" y="34"/>
                    <a:pt x="7339" y="0"/>
                    <a:pt x="7339"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28;p52">
              <a:extLst>
                <a:ext uri="{FF2B5EF4-FFF2-40B4-BE49-F238E27FC236}">
                  <a16:creationId xmlns:a16="http://schemas.microsoft.com/office/drawing/2014/main" id="{02FEDC71-91BD-43C3-8C72-457F42DCC15D}"/>
                </a:ext>
              </a:extLst>
            </p:cNvPr>
            <p:cNvSpPr/>
            <p:nvPr/>
          </p:nvSpPr>
          <p:spPr>
            <a:xfrm>
              <a:off x="3438450" y="1664125"/>
              <a:ext cx="268550" cy="206850"/>
            </a:xfrm>
            <a:custGeom>
              <a:avLst/>
              <a:gdLst/>
              <a:ahLst/>
              <a:cxnLst/>
              <a:rect l="l" t="t" r="r" b="b"/>
              <a:pathLst>
                <a:path w="10742" h="8274" fill="none" extrusionOk="0">
                  <a:moveTo>
                    <a:pt x="1" y="1"/>
                  </a:moveTo>
                  <a:cubicBezTo>
                    <a:pt x="168" y="1402"/>
                    <a:pt x="935" y="2703"/>
                    <a:pt x="2069" y="3570"/>
                  </a:cubicBezTo>
                  <a:cubicBezTo>
                    <a:pt x="4004" y="5038"/>
                    <a:pt x="10742" y="6906"/>
                    <a:pt x="9541" y="7573"/>
                  </a:cubicBezTo>
                  <a:cubicBezTo>
                    <a:pt x="8340" y="8273"/>
                    <a:pt x="6072" y="6772"/>
                    <a:pt x="5305" y="6072"/>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29;p52">
              <a:extLst>
                <a:ext uri="{FF2B5EF4-FFF2-40B4-BE49-F238E27FC236}">
                  <a16:creationId xmlns:a16="http://schemas.microsoft.com/office/drawing/2014/main" id="{166909B9-3A80-4E9F-AFD0-6E67EBFE7B8C}"/>
                </a:ext>
              </a:extLst>
            </p:cNvPr>
            <p:cNvSpPr/>
            <p:nvPr/>
          </p:nvSpPr>
          <p:spPr>
            <a:xfrm>
              <a:off x="4039725" y="1640775"/>
              <a:ext cx="10875" cy="42575"/>
            </a:xfrm>
            <a:custGeom>
              <a:avLst/>
              <a:gdLst/>
              <a:ahLst/>
              <a:cxnLst/>
              <a:rect l="l" t="t" r="r" b="b"/>
              <a:pathLst>
                <a:path w="435" h="1703" fill="none" extrusionOk="0">
                  <a:moveTo>
                    <a:pt x="0" y="1702"/>
                  </a:moveTo>
                  <a:cubicBezTo>
                    <a:pt x="234" y="1168"/>
                    <a:pt x="367" y="568"/>
                    <a:pt x="434" y="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30;p52">
              <a:extLst>
                <a:ext uri="{FF2B5EF4-FFF2-40B4-BE49-F238E27FC236}">
                  <a16:creationId xmlns:a16="http://schemas.microsoft.com/office/drawing/2014/main" id="{BF0A7809-5136-4E92-BAD8-4A71F4B50306}"/>
                </a:ext>
              </a:extLst>
            </p:cNvPr>
            <p:cNvSpPr/>
            <p:nvPr/>
          </p:nvSpPr>
          <p:spPr>
            <a:xfrm>
              <a:off x="3792875" y="1725000"/>
              <a:ext cx="226850" cy="105950"/>
            </a:xfrm>
            <a:custGeom>
              <a:avLst/>
              <a:gdLst/>
              <a:ahLst/>
              <a:cxnLst/>
              <a:rect l="l" t="t" r="r" b="b"/>
              <a:pathLst>
                <a:path w="9074" h="4238" fill="none" extrusionOk="0">
                  <a:moveTo>
                    <a:pt x="1" y="2836"/>
                  </a:moveTo>
                  <a:cubicBezTo>
                    <a:pt x="1" y="2836"/>
                    <a:pt x="2069" y="4237"/>
                    <a:pt x="5738" y="2836"/>
                  </a:cubicBezTo>
                  <a:cubicBezTo>
                    <a:pt x="7139" y="2303"/>
                    <a:pt x="8307" y="1302"/>
                    <a:pt x="9074" y="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31;p52">
              <a:extLst>
                <a:ext uri="{FF2B5EF4-FFF2-40B4-BE49-F238E27FC236}">
                  <a16:creationId xmlns:a16="http://schemas.microsoft.com/office/drawing/2014/main" id="{88B14B35-ACB9-4B3E-9DF8-C91D43949A4C}"/>
                </a:ext>
              </a:extLst>
            </p:cNvPr>
            <p:cNvSpPr/>
            <p:nvPr/>
          </p:nvSpPr>
          <p:spPr>
            <a:xfrm>
              <a:off x="3521850" y="1193800"/>
              <a:ext cx="463700" cy="550425"/>
            </a:xfrm>
            <a:custGeom>
              <a:avLst/>
              <a:gdLst/>
              <a:ahLst/>
              <a:cxnLst/>
              <a:rect l="l" t="t" r="r" b="b"/>
              <a:pathLst>
                <a:path w="18548" h="22017" extrusionOk="0">
                  <a:moveTo>
                    <a:pt x="12810" y="0"/>
                  </a:moveTo>
                  <a:cubicBezTo>
                    <a:pt x="10642" y="2102"/>
                    <a:pt x="8206" y="3937"/>
                    <a:pt x="5605" y="5471"/>
                  </a:cubicBezTo>
                  <a:cubicBezTo>
                    <a:pt x="1602" y="7739"/>
                    <a:pt x="1" y="7873"/>
                    <a:pt x="1" y="7873"/>
                  </a:cubicBezTo>
                  <a:cubicBezTo>
                    <a:pt x="1" y="7873"/>
                    <a:pt x="801" y="12543"/>
                    <a:pt x="935" y="14144"/>
                  </a:cubicBezTo>
                  <a:cubicBezTo>
                    <a:pt x="1068" y="15712"/>
                    <a:pt x="6005" y="19881"/>
                    <a:pt x="7473" y="20949"/>
                  </a:cubicBezTo>
                  <a:cubicBezTo>
                    <a:pt x="8451" y="21660"/>
                    <a:pt x="9252" y="22016"/>
                    <a:pt x="10112" y="22016"/>
                  </a:cubicBezTo>
                  <a:cubicBezTo>
                    <a:pt x="10541" y="22016"/>
                    <a:pt x="10986" y="21927"/>
                    <a:pt x="11475" y="21749"/>
                  </a:cubicBezTo>
                  <a:cubicBezTo>
                    <a:pt x="12943" y="21216"/>
                    <a:pt x="17346" y="15612"/>
                    <a:pt x="17880" y="14010"/>
                  </a:cubicBezTo>
                  <a:cubicBezTo>
                    <a:pt x="18414" y="12409"/>
                    <a:pt x="18547" y="7072"/>
                    <a:pt x="18547" y="7072"/>
                  </a:cubicBezTo>
                  <a:cubicBezTo>
                    <a:pt x="18547" y="7072"/>
                    <a:pt x="12810" y="4404"/>
                    <a:pt x="1281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32;p52">
              <a:extLst>
                <a:ext uri="{FF2B5EF4-FFF2-40B4-BE49-F238E27FC236}">
                  <a16:creationId xmlns:a16="http://schemas.microsoft.com/office/drawing/2014/main" id="{29B2E63B-47F0-4F59-B5E7-FDADF36EDCC0}"/>
                </a:ext>
              </a:extLst>
            </p:cNvPr>
            <p:cNvSpPr/>
            <p:nvPr/>
          </p:nvSpPr>
          <p:spPr>
            <a:xfrm>
              <a:off x="3727000" y="1590750"/>
              <a:ext cx="72575" cy="23375"/>
            </a:xfrm>
            <a:custGeom>
              <a:avLst/>
              <a:gdLst/>
              <a:ahLst/>
              <a:cxnLst/>
              <a:rect l="l" t="t" r="r" b="b"/>
              <a:pathLst>
                <a:path w="2903" h="935" fill="none" extrusionOk="0">
                  <a:moveTo>
                    <a:pt x="0" y="834"/>
                  </a:moveTo>
                  <a:cubicBezTo>
                    <a:pt x="0" y="834"/>
                    <a:pt x="1969" y="0"/>
                    <a:pt x="2903" y="9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33;p52">
              <a:extLst>
                <a:ext uri="{FF2B5EF4-FFF2-40B4-BE49-F238E27FC236}">
                  <a16:creationId xmlns:a16="http://schemas.microsoft.com/office/drawing/2014/main" id="{EFA2569B-C35B-48A6-98A0-EBC9F2439A55}"/>
                </a:ext>
              </a:extLst>
            </p:cNvPr>
            <p:cNvSpPr/>
            <p:nvPr/>
          </p:nvSpPr>
          <p:spPr>
            <a:xfrm>
              <a:off x="3484325" y="1390600"/>
              <a:ext cx="51725" cy="100100"/>
            </a:xfrm>
            <a:custGeom>
              <a:avLst/>
              <a:gdLst/>
              <a:ahLst/>
              <a:cxnLst/>
              <a:rect l="l" t="t" r="r" b="b"/>
              <a:pathLst>
                <a:path w="2069" h="4004" extrusionOk="0">
                  <a:moveTo>
                    <a:pt x="1" y="1"/>
                  </a:moveTo>
                  <a:cubicBezTo>
                    <a:pt x="1" y="1"/>
                    <a:pt x="668" y="2269"/>
                    <a:pt x="1001" y="3036"/>
                  </a:cubicBezTo>
                  <a:cubicBezTo>
                    <a:pt x="1201" y="3503"/>
                    <a:pt x="1602" y="3870"/>
                    <a:pt x="2069" y="4004"/>
                  </a:cubicBezTo>
                  <a:lnTo>
                    <a:pt x="1502" y="1"/>
                  </a:ln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34;p52">
              <a:extLst>
                <a:ext uri="{FF2B5EF4-FFF2-40B4-BE49-F238E27FC236}">
                  <a16:creationId xmlns:a16="http://schemas.microsoft.com/office/drawing/2014/main" id="{CCB807D1-5E46-4F8C-94BE-DBE964DE85E7}"/>
                </a:ext>
              </a:extLst>
            </p:cNvPr>
            <p:cNvSpPr/>
            <p:nvPr/>
          </p:nvSpPr>
          <p:spPr>
            <a:xfrm>
              <a:off x="3974675" y="1370600"/>
              <a:ext cx="32550" cy="131775"/>
            </a:xfrm>
            <a:custGeom>
              <a:avLst/>
              <a:gdLst/>
              <a:ahLst/>
              <a:cxnLst/>
              <a:rect l="l" t="t" r="r" b="b"/>
              <a:pathLst>
                <a:path w="1302" h="5271" extrusionOk="0">
                  <a:moveTo>
                    <a:pt x="434" y="0"/>
                  </a:moveTo>
                  <a:lnTo>
                    <a:pt x="1" y="5271"/>
                  </a:lnTo>
                  <a:cubicBezTo>
                    <a:pt x="501" y="4637"/>
                    <a:pt x="868" y="3870"/>
                    <a:pt x="1068" y="3102"/>
                  </a:cubicBezTo>
                  <a:cubicBezTo>
                    <a:pt x="1201" y="2235"/>
                    <a:pt x="1301" y="1368"/>
                    <a:pt x="1301" y="500"/>
                  </a:cubicBezTo>
                  <a:lnTo>
                    <a:pt x="434" y="0"/>
                  </a:ln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35;p52">
              <a:extLst>
                <a:ext uri="{FF2B5EF4-FFF2-40B4-BE49-F238E27FC236}">
                  <a16:creationId xmlns:a16="http://schemas.microsoft.com/office/drawing/2014/main" id="{3AC3FF21-6888-417F-8455-BBB2D5537BC6}"/>
                </a:ext>
              </a:extLst>
            </p:cNvPr>
            <p:cNvSpPr/>
            <p:nvPr/>
          </p:nvSpPr>
          <p:spPr>
            <a:xfrm>
              <a:off x="3641950" y="1399775"/>
              <a:ext cx="26700" cy="50900"/>
            </a:xfrm>
            <a:custGeom>
              <a:avLst/>
              <a:gdLst/>
              <a:ahLst/>
              <a:cxnLst/>
              <a:rect l="l" t="t" r="r" b="b"/>
              <a:pathLst>
                <a:path w="1068" h="2036" extrusionOk="0">
                  <a:moveTo>
                    <a:pt x="534" y="1"/>
                  </a:moveTo>
                  <a:cubicBezTo>
                    <a:pt x="234" y="1"/>
                    <a:pt x="0" y="434"/>
                    <a:pt x="0" y="1001"/>
                  </a:cubicBezTo>
                  <a:cubicBezTo>
                    <a:pt x="0" y="1568"/>
                    <a:pt x="234" y="2035"/>
                    <a:pt x="534" y="2035"/>
                  </a:cubicBezTo>
                  <a:cubicBezTo>
                    <a:pt x="834" y="2035"/>
                    <a:pt x="1067" y="1568"/>
                    <a:pt x="1067" y="1001"/>
                  </a:cubicBezTo>
                  <a:cubicBezTo>
                    <a:pt x="1067" y="4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36;p52">
              <a:extLst>
                <a:ext uri="{FF2B5EF4-FFF2-40B4-BE49-F238E27FC236}">
                  <a16:creationId xmlns:a16="http://schemas.microsoft.com/office/drawing/2014/main" id="{37EF82BE-6C46-4E7C-85CA-8EB5A7ECBDD0}"/>
                </a:ext>
              </a:extLst>
            </p:cNvPr>
            <p:cNvSpPr/>
            <p:nvPr/>
          </p:nvSpPr>
          <p:spPr>
            <a:xfrm>
              <a:off x="3836250" y="1399775"/>
              <a:ext cx="27550" cy="50900"/>
            </a:xfrm>
            <a:custGeom>
              <a:avLst/>
              <a:gdLst/>
              <a:ahLst/>
              <a:cxnLst/>
              <a:rect l="l" t="t" r="r" b="b"/>
              <a:pathLst>
                <a:path w="1102" h="2036" extrusionOk="0">
                  <a:moveTo>
                    <a:pt x="534" y="1"/>
                  </a:moveTo>
                  <a:cubicBezTo>
                    <a:pt x="267" y="1"/>
                    <a:pt x="0" y="434"/>
                    <a:pt x="0" y="1001"/>
                  </a:cubicBezTo>
                  <a:cubicBezTo>
                    <a:pt x="0" y="1568"/>
                    <a:pt x="234" y="2035"/>
                    <a:pt x="534" y="2035"/>
                  </a:cubicBezTo>
                  <a:cubicBezTo>
                    <a:pt x="834" y="2035"/>
                    <a:pt x="1101" y="1568"/>
                    <a:pt x="1101" y="1001"/>
                  </a:cubicBezTo>
                  <a:cubicBezTo>
                    <a:pt x="1101" y="4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37;p52">
              <a:extLst>
                <a:ext uri="{FF2B5EF4-FFF2-40B4-BE49-F238E27FC236}">
                  <a16:creationId xmlns:a16="http://schemas.microsoft.com/office/drawing/2014/main" id="{4382B1E8-EB59-4CB4-AB9C-C9B6BADD45D7}"/>
                </a:ext>
              </a:extLst>
            </p:cNvPr>
            <p:cNvSpPr/>
            <p:nvPr/>
          </p:nvSpPr>
          <p:spPr>
            <a:xfrm>
              <a:off x="3701150" y="1499850"/>
              <a:ext cx="113425" cy="50900"/>
            </a:xfrm>
            <a:custGeom>
              <a:avLst/>
              <a:gdLst/>
              <a:ahLst/>
              <a:cxnLst/>
              <a:rect l="l" t="t" r="r" b="b"/>
              <a:pathLst>
                <a:path w="4537" h="2036" fill="none" extrusionOk="0">
                  <a:moveTo>
                    <a:pt x="334" y="0"/>
                  </a:moveTo>
                  <a:cubicBezTo>
                    <a:pt x="334" y="0"/>
                    <a:pt x="0" y="968"/>
                    <a:pt x="434" y="1268"/>
                  </a:cubicBezTo>
                  <a:cubicBezTo>
                    <a:pt x="668" y="1468"/>
                    <a:pt x="1001" y="1535"/>
                    <a:pt x="1301" y="1502"/>
                  </a:cubicBezTo>
                  <a:cubicBezTo>
                    <a:pt x="1635" y="1802"/>
                    <a:pt x="2035" y="2002"/>
                    <a:pt x="2502" y="2035"/>
                  </a:cubicBezTo>
                  <a:cubicBezTo>
                    <a:pt x="2869" y="2035"/>
                    <a:pt x="3236" y="1835"/>
                    <a:pt x="3470" y="1502"/>
                  </a:cubicBezTo>
                  <a:cubicBezTo>
                    <a:pt x="3770" y="1768"/>
                    <a:pt x="4270" y="1568"/>
                    <a:pt x="4337" y="1168"/>
                  </a:cubicBezTo>
                  <a:cubicBezTo>
                    <a:pt x="4537" y="434"/>
                    <a:pt x="4103" y="201"/>
                    <a:pt x="4103" y="20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38;p52">
              <a:extLst>
                <a:ext uri="{FF2B5EF4-FFF2-40B4-BE49-F238E27FC236}">
                  <a16:creationId xmlns:a16="http://schemas.microsoft.com/office/drawing/2014/main" id="{4B681A45-9854-4074-A161-A52806C32D43}"/>
                </a:ext>
              </a:extLst>
            </p:cNvPr>
            <p:cNvSpPr/>
            <p:nvPr/>
          </p:nvSpPr>
          <p:spPr>
            <a:xfrm>
              <a:off x="3603575" y="1337225"/>
              <a:ext cx="91750" cy="26725"/>
            </a:xfrm>
            <a:custGeom>
              <a:avLst/>
              <a:gdLst/>
              <a:ahLst/>
              <a:cxnLst/>
              <a:rect l="l" t="t" r="r" b="b"/>
              <a:pathLst>
                <a:path w="3670" h="1069" fill="none" extrusionOk="0">
                  <a:moveTo>
                    <a:pt x="1" y="1068"/>
                  </a:moveTo>
                  <a:lnTo>
                    <a:pt x="3670" y="1"/>
                  </a:lnTo>
                </a:path>
              </a:pathLst>
            </a:custGeom>
            <a:noFill/>
            <a:ln w="2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39;p52">
              <a:extLst>
                <a:ext uri="{FF2B5EF4-FFF2-40B4-BE49-F238E27FC236}">
                  <a16:creationId xmlns:a16="http://schemas.microsoft.com/office/drawing/2014/main" id="{B1552CDC-A25A-44EE-917C-9264AED08CE3}"/>
                </a:ext>
              </a:extLst>
            </p:cNvPr>
            <p:cNvSpPr/>
            <p:nvPr/>
          </p:nvSpPr>
          <p:spPr>
            <a:xfrm>
              <a:off x="3803725" y="1318050"/>
              <a:ext cx="103425" cy="32550"/>
            </a:xfrm>
            <a:custGeom>
              <a:avLst/>
              <a:gdLst/>
              <a:ahLst/>
              <a:cxnLst/>
              <a:rect l="l" t="t" r="r" b="b"/>
              <a:pathLst>
                <a:path w="4137" h="1302" fill="none" extrusionOk="0">
                  <a:moveTo>
                    <a:pt x="0" y="1302"/>
                  </a:moveTo>
                  <a:cubicBezTo>
                    <a:pt x="0" y="1302"/>
                    <a:pt x="2068" y="1"/>
                    <a:pt x="4137" y="1201"/>
                  </a:cubicBezTo>
                </a:path>
              </a:pathLst>
            </a:custGeom>
            <a:noFill/>
            <a:ln w="2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40;p52">
              <a:extLst>
                <a:ext uri="{FF2B5EF4-FFF2-40B4-BE49-F238E27FC236}">
                  <a16:creationId xmlns:a16="http://schemas.microsoft.com/office/drawing/2014/main" id="{612773F1-8AC7-4F24-8AE1-C93428B86424}"/>
                </a:ext>
              </a:extLst>
            </p:cNvPr>
            <p:cNvSpPr/>
            <p:nvPr/>
          </p:nvSpPr>
          <p:spPr>
            <a:xfrm>
              <a:off x="3598575" y="1469825"/>
              <a:ext cx="67575" cy="8375"/>
            </a:xfrm>
            <a:custGeom>
              <a:avLst/>
              <a:gdLst/>
              <a:ahLst/>
              <a:cxnLst/>
              <a:rect l="l" t="t" r="r" b="b"/>
              <a:pathLst>
                <a:path w="2703" h="335" fill="none" extrusionOk="0">
                  <a:moveTo>
                    <a:pt x="0" y="1"/>
                  </a:moveTo>
                  <a:lnTo>
                    <a:pt x="2702" y="334"/>
                  </a:lnTo>
                </a:path>
              </a:pathLst>
            </a:custGeom>
            <a:noFill/>
            <a:ln w="5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41;p52">
              <a:extLst>
                <a:ext uri="{FF2B5EF4-FFF2-40B4-BE49-F238E27FC236}">
                  <a16:creationId xmlns:a16="http://schemas.microsoft.com/office/drawing/2014/main" id="{841BF127-1331-4BF4-9C9C-CF2AE6583AC3}"/>
                </a:ext>
              </a:extLst>
            </p:cNvPr>
            <p:cNvSpPr/>
            <p:nvPr/>
          </p:nvSpPr>
          <p:spPr>
            <a:xfrm>
              <a:off x="3828750" y="1464000"/>
              <a:ext cx="78400" cy="14200"/>
            </a:xfrm>
            <a:custGeom>
              <a:avLst/>
              <a:gdLst/>
              <a:ahLst/>
              <a:cxnLst/>
              <a:rect l="l" t="t" r="r" b="b"/>
              <a:pathLst>
                <a:path w="3136" h="568" fill="none" extrusionOk="0">
                  <a:moveTo>
                    <a:pt x="3136" y="0"/>
                  </a:moveTo>
                  <a:lnTo>
                    <a:pt x="0" y="567"/>
                  </a:lnTo>
                </a:path>
              </a:pathLst>
            </a:custGeom>
            <a:noFill/>
            <a:ln w="5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42;p52">
              <a:extLst>
                <a:ext uri="{FF2B5EF4-FFF2-40B4-BE49-F238E27FC236}">
                  <a16:creationId xmlns:a16="http://schemas.microsoft.com/office/drawing/2014/main" id="{B4FF4AA2-9EB4-4035-91EA-26233141B7DA}"/>
                </a:ext>
              </a:extLst>
            </p:cNvPr>
            <p:cNvSpPr/>
            <p:nvPr/>
          </p:nvSpPr>
          <p:spPr>
            <a:xfrm>
              <a:off x="3629450" y="2151100"/>
              <a:ext cx="256825" cy="430375"/>
            </a:xfrm>
            <a:custGeom>
              <a:avLst/>
              <a:gdLst/>
              <a:ahLst/>
              <a:cxnLst/>
              <a:rect l="l" t="t" r="r" b="b"/>
              <a:pathLst>
                <a:path w="10273" h="17215" extrusionOk="0">
                  <a:moveTo>
                    <a:pt x="1011" y="1"/>
                  </a:moveTo>
                  <a:cubicBezTo>
                    <a:pt x="438" y="1"/>
                    <a:pt x="1" y="488"/>
                    <a:pt x="33" y="1070"/>
                  </a:cubicBezTo>
                  <a:lnTo>
                    <a:pt x="800" y="16448"/>
                  </a:lnTo>
                  <a:cubicBezTo>
                    <a:pt x="867" y="16881"/>
                    <a:pt x="1267" y="17215"/>
                    <a:pt x="1734" y="17215"/>
                  </a:cubicBezTo>
                  <a:lnTo>
                    <a:pt x="8539" y="17215"/>
                  </a:lnTo>
                  <a:cubicBezTo>
                    <a:pt x="9006" y="17215"/>
                    <a:pt x="9406" y="16881"/>
                    <a:pt x="9473" y="16448"/>
                  </a:cubicBezTo>
                  <a:lnTo>
                    <a:pt x="10240" y="1070"/>
                  </a:lnTo>
                  <a:cubicBezTo>
                    <a:pt x="10273" y="488"/>
                    <a:pt x="9836" y="1"/>
                    <a:pt x="9293" y="1"/>
                  </a:cubicBezTo>
                  <a:cubicBezTo>
                    <a:pt x="9275" y="1"/>
                    <a:pt x="9258" y="1"/>
                    <a:pt x="9240" y="2"/>
                  </a:cubicBezTo>
                  <a:lnTo>
                    <a:pt x="1067" y="2"/>
                  </a:lnTo>
                  <a:cubicBezTo>
                    <a:pt x="1048" y="1"/>
                    <a:pt x="1029" y="1"/>
                    <a:pt x="1011" y="1"/>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43;p52">
              <a:extLst>
                <a:ext uri="{FF2B5EF4-FFF2-40B4-BE49-F238E27FC236}">
                  <a16:creationId xmlns:a16="http://schemas.microsoft.com/office/drawing/2014/main" id="{8216B2DA-B8B9-4C22-87C3-48904B92FA25}"/>
                </a:ext>
              </a:extLst>
            </p:cNvPr>
            <p:cNvSpPr/>
            <p:nvPr/>
          </p:nvSpPr>
          <p:spPr>
            <a:xfrm>
              <a:off x="3444300" y="2203900"/>
              <a:ext cx="294400" cy="434300"/>
            </a:xfrm>
            <a:custGeom>
              <a:avLst/>
              <a:gdLst/>
              <a:ahLst/>
              <a:cxnLst/>
              <a:rect l="l" t="t" r="r" b="b"/>
              <a:pathLst>
                <a:path w="11776" h="17372" extrusionOk="0">
                  <a:moveTo>
                    <a:pt x="9669" y="1"/>
                  </a:moveTo>
                  <a:cubicBezTo>
                    <a:pt x="8634" y="1"/>
                    <a:pt x="6044" y="1198"/>
                    <a:pt x="5404" y="1560"/>
                  </a:cubicBezTo>
                  <a:cubicBezTo>
                    <a:pt x="4637" y="1993"/>
                    <a:pt x="4103" y="2627"/>
                    <a:pt x="3336" y="5896"/>
                  </a:cubicBezTo>
                  <a:cubicBezTo>
                    <a:pt x="2736" y="8265"/>
                    <a:pt x="1935" y="10566"/>
                    <a:pt x="968" y="12801"/>
                  </a:cubicBezTo>
                  <a:cubicBezTo>
                    <a:pt x="0" y="14869"/>
                    <a:pt x="734" y="17371"/>
                    <a:pt x="734" y="17371"/>
                  </a:cubicBezTo>
                  <a:cubicBezTo>
                    <a:pt x="734" y="17371"/>
                    <a:pt x="4003" y="15937"/>
                    <a:pt x="4971" y="15303"/>
                  </a:cubicBezTo>
                  <a:cubicBezTo>
                    <a:pt x="5938" y="14669"/>
                    <a:pt x="5838" y="12935"/>
                    <a:pt x="6038" y="12167"/>
                  </a:cubicBezTo>
                  <a:cubicBezTo>
                    <a:pt x="6272" y="11400"/>
                    <a:pt x="7439" y="10966"/>
                    <a:pt x="8206" y="10766"/>
                  </a:cubicBezTo>
                  <a:cubicBezTo>
                    <a:pt x="8973" y="10533"/>
                    <a:pt x="10708" y="10099"/>
                    <a:pt x="11042" y="9365"/>
                  </a:cubicBezTo>
                  <a:cubicBezTo>
                    <a:pt x="11155" y="9076"/>
                    <a:pt x="11059" y="8986"/>
                    <a:pt x="10843" y="8986"/>
                  </a:cubicBezTo>
                  <a:cubicBezTo>
                    <a:pt x="10485" y="8986"/>
                    <a:pt x="9797" y="9232"/>
                    <a:pt x="9174" y="9232"/>
                  </a:cubicBezTo>
                  <a:cubicBezTo>
                    <a:pt x="8206" y="9232"/>
                    <a:pt x="6171" y="9899"/>
                    <a:pt x="6171" y="9899"/>
                  </a:cubicBezTo>
                  <a:lnTo>
                    <a:pt x="6705" y="8932"/>
                  </a:lnTo>
                  <a:cubicBezTo>
                    <a:pt x="6705" y="8932"/>
                    <a:pt x="9941" y="8164"/>
                    <a:pt x="10374" y="7731"/>
                  </a:cubicBezTo>
                  <a:cubicBezTo>
                    <a:pt x="10808" y="7297"/>
                    <a:pt x="11342" y="6530"/>
                    <a:pt x="9741" y="6530"/>
                  </a:cubicBezTo>
                  <a:cubicBezTo>
                    <a:pt x="8340" y="6630"/>
                    <a:pt x="6972" y="6830"/>
                    <a:pt x="5604" y="7197"/>
                  </a:cubicBezTo>
                  <a:cubicBezTo>
                    <a:pt x="5771" y="6830"/>
                    <a:pt x="5971" y="6497"/>
                    <a:pt x="6272" y="6230"/>
                  </a:cubicBezTo>
                  <a:cubicBezTo>
                    <a:pt x="6605" y="5996"/>
                    <a:pt x="10475" y="5262"/>
                    <a:pt x="11142" y="4695"/>
                  </a:cubicBezTo>
                  <a:cubicBezTo>
                    <a:pt x="11775" y="4162"/>
                    <a:pt x="11475" y="3528"/>
                    <a:pt x="10508" y="3528"/>
                  </a:cubicBezTo>
                  <a:cubicBezTo>
                    <a:pt x="9507" y="3528"/>
                    <a:pt x="5938" y="4362"/>
                    <a:pt x="5938" y="4362"/>
                  </a:cubicBezTo>
                  <a:lnTo>
                    <a:pt x="6272" y="3194"/>
                  </a:lnTo>
                  <a:cubicBezTo>
                    <a:pt x="6272" y="3194"/>
                    <a:pt x="8873" y="1893"/>
                    <a:pt x="9507" y="1460"/>
                  </a:cubicBezTo>
                  <a:cubicBezTo>
                    <a:pt x="10174" y="1026"/>
                    <a:pt x="10374" y="793"/>
                    <a:pt x="10074" y="159"/>
                  </a:cubicBezTo>
                  <a:cubicBezTo>
                    <a:pt x="10019" y="48"/>
                    <a:pt x="9875" y="1"/>
                    <a:pt x="96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44;p52">
              <a:extLst>
                <a:ext uri="{FF2B5EF4-FFF2-40B4-BE49-F238E27FC236}">
                  <a16:creationId xmlns:a16="http://schemas.microsoft.com/office/drawing/2014/main" id="{5BDABE72-AA20-4A1E-AB85-6777CFEA4432}"/>
                </a:ext>
              </a:extLst>
            </p:cNvPr>
            <p:cNvSpPr/>
            <p:nvPr/>
          </p:nvSpPr>
          <p:spPr>
            <a:xfrm>
              <a:off x="2916425" y="2434150"/>
              <a:ext cx="562925" cy="253375"/>
            </a:xfrm>
            <a:custGeom>
              <a:avLst/>
              <a:gdLst/>
              <a:ahLst/>
              <a:cxnLst/>
              <a:rect l="l" t="t" r="r" b="b"/>
              <a:pathLst>
                <a:path w="22517" h="10135" extrusionOk="0">
                  <a:moveTo>
                    <a:pt x="7258" y="1"/>
                  </a:moveTo>
                  <a:cubicBezTo>
                    <a:pt x="6841" y="1"/>
                    <a:pt x="6443" y="47"/>
                    <a:pt x="6071" y="155"/>
                  </a:cubicBezTo>
                  <a:lnTo>
                    <a:pt x="2369" y="989"/>
                  </a:lnTo>
                  <a:cubicBezTo>
                    <a:pt x="1635" y="1857"/>
                    <a:pt x="0" y="4792"/>
                    <a:pt x="968" y="6827"/>
                  </a:cubicBezTo>
                  <a:cubicBezTo>
                    <a:pt x="1935" y="8895"/>
                    <a:pt x="6705" y="9862"/>
                    <a:pt x="10508" y="10096"/>
                  </a:cubicBezTo>
                  <a:cubicBezTo>
                    <a:pt x="11022" y="10123"/>
                    <a:pt x="11619" y="10135"/>
                    <a:pt x="12267" y="10135"/>
                  </a:cubicBezTo>
                  <a:cubicBezTo>
                    <a:pt x="16371" y="10135"/>
                    <a:pt x="22516" y="9662"/>
                    <a:pt x="22516" y="9662"/>
                  </a:cubicBezTo>
                  <a:cubicBezTo>
                    <a:pt x="22516" y="9662"/>
                    <a:pt x="22283" y="8061"/>
                    <a:pt x="21983" y="6627"/>
                  </a:cubicBezTo>
                  <a:cubicBezTo>
                    <a:pt x="21649" y="5226"/>
                    <a:pt x="22183" y="3291"/>
                    <a:pt x="22183" y="3291"/>
                  </a:cubicBezTo>
                  <a:cubicBezTo>
                    <a:pt x="22183" y="3291"/>
                    <a:pt x="14711" y="1890"/>
                    <a:pt x="12543" y="1256"/>
                  </a:cubicBezTo>
                  <a:cubicBezTo>
                    <a:pt x="10840" y="724"/>
                    <a:pt x="8903" y="1"/>
                    <a:pt x="7258"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45;p52">
              <a:extLst>
                <a:ext uri="{FF2B5EF4-FFF2-40B4-BE49-F238E27FC236}">
                  <a16:creationId xmlns:a16="http://schemas.microsoft.com/office/drawing/2014/main" id="{B7948CBE-0022-4D2E-A322-45B7EE08D685}"/>
                </a:ext>
              </a:extLst>
            </p:cNvPr>
            <p:cNvSpPr/>
            <p:nvPr/>
          </p:nvSpPr>
          <p:spPr>
            <a:xfrm>
              <a:off x="2916425" y="2424675"/>
              <a:ext cx="562925" cy="266875"/>
            </a:xfrm>
            <a:custGeom>
              <a:avLst/>
              <a:gdLst/>
              <a:ahLst/>
              <a:cxnLst/>
              <a:rect l="l" t="t" r="r" b="b"/>
              <a:pathLst>
                <a:path w="22517" h="10675" fill="none" extrusionOk="0">
                  <a:moveTo>
                    <a:pt x="2369" y="1368"/>
                  </a:moveTo>
                  <a:cubicBezTo>
                    <a:pt x="1635" y="2236"/>
                    <a:pt x="0" y="5171"/>
                    <a:pt x="968" y="7206"/>
                  </a:cubicBezTo>
                  <a:cubicBezTo>
                    <a:pt x="1935" y="9274"/>
                    <a:pt x="6705" y="10241"/>
                    <a:pt x="10508" y="10475"/>
                  </a:cubicBezTo>
                  <a:cubicBezTo>
                    <a:pt x="14277" y="10675"/>
                    <a:pt x="22516" y="10041"/>
                    <a:pt x="22516" y="10041"/>
                  </a:cubicBezTo>
                  <a:cubicBezTo>
                    <a:pt x="22516" y="10041"/>
                    <a:pt x="22283" y="8440"/>
                    <a:pt x="21983" y="7006"/>
                  </a:cubicBezTo>
                  <a:cubicBezTo>
                    <a:pt x="21649" y="5605"/>
                    <a:pt x="22183" y="3670"/>
                    <a:pt x="22183" y="3670"/>
                  </a:cubicBezTo>
                  <a:cubicBezTo>
                    <a:pt x="22183" y="3670"/>
                    <a:pt x="14711" y="2269"/>
                    <a:pt x="12543" y="1635"/>
                  </a:cubicBezTo>
                  <a:cubicBezTo>
                    <a:pt x="10408" y="968"/>
                    <a:pt x="7906" y="1"/>
                    <a:pt x="6071" y="5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46;p52">
              <a:extLst>
                <a:ext uri="{FF2B5EF4-FFF2-40B4-BE49-F238E27FC236}">
                  <a16:creationId xmlns:a16="http://schemas.microsoft.com/office/drawing/2014/main" id="{F3650F48-938B-458D-8F83-7B9765CC9F9A}"/>
                </a:ext>
              </a:extLst>
            </p:cNvPr>
            <p:cNvSpPr/>
            <p:nvPr/>
          </p:nvSpPr>
          <p:spPr>
            <a:xfrm>
              <a:off x="3103225" y="2410500"/>
              <a:ext cx="100100" cy="43400"/>
            </a:xfrm>
            <a:custGeom>
              <a:avLst/>
              <a:gdLst/>
              <a:ahLst/>
              <a:cxnLst/>
              <a:rect l="l" t="t" r="r" b="b"/>
              <a:pathLst>
                <a:path w="4004" h="1736" fill="none" extrusionOk="0">
                  <a:moveTo>
                    <a:pt x="0" y="101"/>
                  </a:moveTo>
                  <a:cubicBezTo>
                    <a:pt x="0" y="101"/>
                    <a:pt x="2802" y="1"/>
                    <a:pt x="4003" y="17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47;p52">
              <a:extLst>
                <a:ext uri="{FF2B5EF4-FFF2-40B4-BE49-F238E27FC236}">
                  <a16:creationId xmlns:a16="http://schemas.microsoft.com/office/drawing/2014/main" id="{C78612B4-E676-42D5-A39A-3491AE88B15E}"/>
                </a:ext>
              </a:extLst>
            </p:cNvPr>
            <p:cNvSpPr/>
            <p:nvPr/>
          </p:nvSpPr>
          <p:spPr>
            <a:xfrm>
              <a:off x="3756175" y="2203900"/>
              <a:ext cx="295250" cy="434300"/>
            </a:xfrm>
            <a:custGeom>
              <a:avLst/>
              <a:gdLst/>
              <a:ahLst/>
              <a:cxnLst/>
              <a:rect l="l" t="t" r="r" b="b"/>
              <a:pathLst>
                <a:path w="11810" h="17372" extrusionOk="0">
                  <a:moveTo>
                    <a:pt x="2141" y="1"/>
                  </a:moveTo>
                  <a:cubicBezTo>
                    <a:pt x="1935" y="1"/>
                    <a:pt x="1791" y="48"/>
                    <a:pt x="1736" y="159"/>
                  </a:cubicBezTo>
                  <a:cubicBezTo>
                    <a:pt x="1402" y="793"/>
                    <a:pt x="1635" y="1026"/>
                    <a:pt x="2269" y="1460"/>
                  </a:cubicBezTo>
                  <a:cubicBezTo>
                    <a:pt x="2903" y="1893"/>
                    <a:pt x="5505" y="3194"/>
                    <a:pt x="5505" y="3194"/>
                  </a:cubicBezTo>
                  <a:lnTo>
                    <a:pt x="5838" y="4362"/>
                  </a:lnTo>
                  <a:cubicBezTo>
                    <a:pt x="5838" y="4362"/>
                    <a:pt x="2269" y="3528"/>
                    <a:pt x="1302" y="3528"/>
                  </a:cubicBezTo>
                  <a:cubicBezTo>
                    <a:pt x="335" y="3528"/>
                    <a:pt x="1" y="4162"/>
                    <a:pt x="635" y="4695"/>
                  </a:cubicBezTo>
                  <a:cubicBezTo>
                    <a:pt x="1302" y="5262"/>
                    <a:pt x="5205" y="5996"/>
                    <a:pt x="5505" y="6230"/>
                  </a:cubicBezTo>
                  <a:cubicBezTo>
                    <a:pt x="5805" y="6497"/>
                    <a:pt x="6005" y="6830"/>
                    <a:pt x="6172" y="7197"/>
                  </a:cubicBezTo>
                  <a:cubicBezTo>
                    <a:pt x="4838" y="6830"/>
                    <a:pt x="3437" y="6630"/>
                    <a:pt x="2069" y="6530"/>
                  </a:cubicBezTo>
                  <a:cubicBezTo>
                    <a:pt x="435" y="6530"/>
                    <a:pt x="968" y="7297"/>
                    <a:pt x="1402" y="7731"/>
                  </a:cubicBezTo>
                  <a:cubicBezTo>
                    <a:pt x="1836" y="8164"/>
                    <a:pt x="5071" y="8932"/>
                    <a:pt x="5071" y="8932"/>
                  </a:cubicBezTo>
                  <a:lnTo>
                    <a:pt x="5638" y="9899"/>
                  </a:lnTo>
                  <a:cubicBezTo>
                    <a:pt x="5638" y="9899"/>
                    <a:pt x="3570" y="9265"/>
                    <a:pt x="2603" y="9265"/>
                  </a:cubicBezTo>
                  <a:cubicBezTo>
                    <a:pt x="1967" y="9265"/>
                    <a:pt x="1265" y="8996"/>
                    <a:pt x="922" y="8996"/>
                  </a:cubicBezTo>
                  <a:cubicBezTo>
                    <a:pt x="725" y="8996"/>
                    <a:pt x="646" y="9085"/>
                    <a:pt x="768" y="9365"/>
                  </a:cubicBezTo>
                  <a:cubicBezTo>
                    <a:pt x="1068" y="10133"/>
                    <a:pt x="2803" y="10533"/>
                    <a:pt x="3570" y="10766"/>
                  </a:cubicBezTo>
                  <a:cubicBezTo>
                    <a:pt x="4337" y="10966"/>
                    <a:pt x="5505" y="11400"/>
                    <a:pt x="5738" y="12167"/>
                  </a:cubicBezTo>
                  <a:cubicBezTo>
                    <a:pt x="5939" y="12935"/>
                    <a:pt x="5838" y="14669"/>
                    <a:pt x="6806" y="15303"/>
                  </a:cubicBezTo>
                  <a:cubicBezTo>
                    <a:pt x="7807" y="15937"/>
                    <a:pt x="11042" y="17371"/>
                    <a:pt x="11042" y="17371"/>
                  </a:cubicBezTo>
                  <a:cubicBezTo>
                    <a:pt x="11042" y="17371"/>
                    <a:pt x="11809" y="14869"/>
                    <a:pt x="10809" y="12801"/>
                  </a:cubicBezTo>
                  <a:cubicBezTo>
                    <a:pt x="9841" y="10566"/>
                    <a:pt x="9041" y="8265"/>
                    <a:pt x="8440" y="5896"/>
                  </a:cubicBezTo>
                  <a:cubicBezTo>
                    <a:pt x="7673" y="2627"/>
                    <a:pt x="7139" y="1993"/>
                    <a:pt x="6372" y="1560"/>
                  </a:cubicBezTo>
                  <a:cubicBezTo>
                    <a:pt x="5760" y="1198"/>
                    <a:pt x="3175" y="1"/>
                    <a:pt x="214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48;p52">
              <a:extLst>
                <a:ext uri="{FF2B5EF4-FFF2-40B4-BE49-F238E27FC236}">
                  <a16:creationId xmlns:a16="http://schemas.microsoft.com/office/drawing/2014/main" id="{A80172C8-6ECE-4A53-BFBA-DDB33987499C}"/>
                </a:ext>
              </a:extLst>
            </p:cNvPr>
            <p:cNvSpPr/>
            <p:nvPr/>
          </p:nvSpPr>
          <p:spPr>
            <a:xfrm>
              <a:off x="4015550" y="2434150"/>
              <a:ext cx="562925" cy="253375"/>
            </a:xfrm>
            <a:custGeom>
              <a:avLst/>
              <a:gdLst/>
              <a:ahLst/>
              <a:cxnLst/>
              <a:rect l="l" t="t" r="r" b="b"/>
              <a:pathLst>
                <a:path w="22517" h="10135" extrusionOk="0">
                  <a:moveTo>
                    <a:pt x="15291" y="1"/>
                  </a:moveTo>
                  <a:cubicBezTo>
                    <a:pt x="13645" y="1"/>
                    <a:pt x="11703" y="724"/>
                    <a:pt x="9974" y="1256"/>
                  </a:cubicBezTo>
                  <a:cubicBezTo>
                    <a:pt x="7806" y="1890"/>
                    <a:pt x="334" y="3291"/>
                    <a:pt x="334" y="3291"/>
                  </a:cubicBezTo>
                  <a:cubicBezTo>
                    <a:pt x="334" y="3291"/>
                    <a:pt x="867" y="5226"/>
                    <a:pt x="567" y="6627"/>
                  </a:cubicBezTo>
                  <a:cubicBezTo>
                    <a:pt x="234" y="8061"/>
                    <a:pt x="0" y="9662"/>
                    <a:pt x="0" y="9662"/>
                  </a:cubicBezTo>
                  <a:cubicBezTo>
                    <a:pt x="0" y="9662"/>
                    <a:pt x="6145" y="10135"/>
                    <a:pt x="10271" y="10135"/>
                  </a:cubicBezTo>
                  <a:cubicBezTo>
                    <a:pt x="10922" y="10135"/>
                    <a:pt x="11523" y="10123"/>
                    <a:pt x="12042" y="10096"/>
                  </a:cubicBezTo>
                  <a:cubicBezTo>
                    <a:pt x="15811" y="9862"/>
                    <a:pt x="20581" y="8895"/>
                    <a:pt x="21549" y="6827"/>
                  </a:cubicBezTo>
                  <a:cubicBezTo>
                    <a:pt x="22516" y="4792"/>
                    <a:pt x="20915" y="1857"/>
                    <a:pt x="20148" y="989"/>
                  </a:cubicBezTo>
                  <a:lnTo>
                    <a:pt x="16478" y="155"/>
                  </a:lnTo>
                  <a:cubicBezTo>
                    <a:pt x="16107" y="47"/>
                    <a:pt x="15709" y="1"/>
                    <a:pt x="15291"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49;p52">
              <a:extLst>
                <a:ext uri="{FF2B5EF4-FFF2-40B4-BE49-F238E27FC236}">
                  <a16:creationId xmlns:a16="http://schemas.microsoft.com/office/drawing/2014/main" id="{1160712A-E15A-407F-A5DF-9F76B8B38C4A}"/>
                </a:ext>
              </a:extLst>
            </p:cNvPr>
            <p:cNvSpPr/>
            <p:nvPr/>
          </p:nvSpPr>
          <p:spPr>
            <a:xfrm>
              <a:off x="4015550" y="2424675"/>
              <a:ext cx="562925" cy="266875"/>
            </a:xfrm>
            <a:custGeom>
              <a:avLst/>
              <a:gdLst/>
              <a:ahLst/>
              <a:cxnLst/>
              <a:rect l="l" t="t" r="r" b="b"/>
              <a:pathLst>
                <a:path w="22517" h="10675" fill="none" extrusionOk="0">
                  <a:moveTo>
                    <a:pt x="20148" y="1368"/>
                  </a:moveTo>
                  <a:cubicBezTo>
                    <a:pt x="20915" y="2236"/>
                    <a:pt x="22516" y="5171"/>
                    <a:pt x="21549" y="7206"/>
                  </a:cubicBezTo>
                  <a:cubicBezTo>
                    <a:pt x="20581" y="9274"/>
                    <a:pt x="15811" y="10241"/>
                    <a:pt x="12042" y="10475"/>
                  </a:cubicBezTo>
                  <a:cubicBezTo>
                    <a:pt x="8239" y="10675"/>
                    <a:pt x="0" y="10041"/>
                    <a:pt x="0" y="10041"/>
                  </a:cubicBezTo>
                  <a:cubicBezTo>
                    <a:pt x="0" y="10041"/>
                    <a:pt x="234" y="8440"/>
                    <a:pt x="567" y="7006"/>
                  </a:cubicBezTo>
                  <a:cubicBezTo>
                    <a:pt x="867" y="5605"/>
                    <a:pt x="334" y="3670"/>
                    <a:pt x="334" y="3670"/>
                  </a:cubicBezTo>
                  <a:cubicBezTo>
                    <a:pt x="334" y="3670"/>
                    <a:pt x="7806" y="2269"/>
                    <a:pt x="9974" y="1635"/>
                  </a:cubicBezTo>
                  <a:cubicBezTo>
                    <a:pt x="12142" y="968"/>
                    <a:pt x="14644" y="1"/>
                    <a:pt x="16478" y="5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50;p52">
              <a:extLst>
                <a:ext uri="{FF2B5EF4-FFF2-40B4-BE49-F238E27FC236}">
                  <a16:creationId xmlns:a16="http://schemas.microsoft.com/office/drawing/2014/main" id="{A99A0EDB-3314-4625-BD6E-567DEB6D0A83}"/>
                </a:ext>
              </a:extLst>
            </p:cNvPr>
            <p:cNvSpPr/>
            <p:nvPr/>
          </p:nvSpPr>
          <p:spPr>
            <a:xfrm>
              <a:off x="4291575" y="2410500"/>
              <a:ext cx="100925" cy="43400"/>
            </a:xfrm>
            <a:custGeom>
              <a:avLst/>
              <a:gdLst/>
              <a:ahLst/>
              <a:cxnLst/>
              <a:rect l="l" t="t" r="r" b="b"/>
              <a:pathLst>
                <a:path w="4037" h="1736" fill="none" extrusionOk="0">
                  <a:moveTo>
                    <a:pt x="4036" y="101"/>
                  </a:moveTo>
                  <a:cubicBezTo>
                    <a:pt x="4036" y="101"/>
                    <a:pt x="1201" y="1"/>
                    <a:pt x="0" y="17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51;p52">
              <a:extLst>
                <a:ext uri="{FF2B5EF4-FFF2-40B4-BE49-F238E27FC236}">
                  <a16:creationId xmlns:a16="http://schemas.microsoft.com/office/drawing/2014/main" id="{95E21A5F-13F0-413A-9507-D7BD03BD23A0}"/>
                </a:ext>
              </a:extLst>
            </p:cNvPr>
            <p:cNvSpPr/>
            <p:nvPr/>
          </p:nvSpPr>
          <p:spPr>
            <a:xfrm>
              <a:off x="2117700" y="3862875"/>
              <a:ext cx="588000" cy="588000"/>
            </a:xfrm>
            <a:prstGeom prst="ellipse">
              <a:avLst/>
            </a:pr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52;p52">
              <a:extLst>
                <a:ext uri="{FF2B5EF4-FFF2-40B4-BE49-F238E27FC236}">
                  <a16:creationId xmlns:a16="http://schemas.microsoft.com/office/drawing/2014/main" id="{71E090D6-0D2A-4E99-906F-60BD6A3A0C58}"/>
                </a:ext>
              </a:extLst>
            </p:cNvPr>
            <p:cNvSpPr/>
            <p:nvPr/>
          </p:nvSpPr>
          <p:spPr>
            <a:xfrm>
              <a:off x="1948879" y="3803175"/>
              <a:ext cx="826383" cy="707409"/>
            </a:xfrm>
            <a:custGeom>
              <a:avLst/>
              <a:gdLst/>
              <a:ahLst/>
              <a:cxnLst/>
              <a:rect l="l" t="t" r="r" b="b"/>
              <a:pathLst>
                <a:path w="25686" h="21988" extrusionOk="0">
                  <a:moveTo>
                    <a:pt x="10485" y="4595"/>
                  </a:moveTo>
                  <a:cubicBezTo>
                    <a:pt x="11178" y="4595"/>
                    <a:pt x="11853" y="5139"/>
                    <a:pt x="11875" y="5972"/>
                  </a:cubicBezTo>
                  <a:cubicBezTo>
                    <a:pt x="11875" y="6706"/>
                    <a:pt x="11275" y="7306"/>
                    <a:pt x="10508" y="7306"/>
                  </a:cubicBezTo>
                  <a:cubicBezTo>
                    <a:pt x="10494" y="7307"/>
                    <a:pt x="10481" y="7307"/>
                    <a:pt x="10467" y="7307"/>
                  </a:cubicBezTo>
                  <a:cubicBezTo>
                    <a:pt x="9293" y="7307"/>
                    <a:pt x="8683" y="5862"/>
                    <a:pt x="9540" y="5004"/>
                  </a:cubicBezTo>
                  <a:cubicBezTo>
                    <a:pt x="9812" y="4722"/>
                    <a:pt x="10150" y="4595"/>
                    <a:pt x="10485" y="4595"/>
                  </a:cubicBezTo>
                  <a:close/>
                  <a:moveTo>
                    <a:pt x="11675" y="8273"/>
                  </a:moveTo>
                  <a:lnTo>
                    <a:pt x="11675" y="15645"/>
                  </a:lnTo>
                  <a:lnTo>
                    <a:pt x="9407" y="15645"/>
                  </a:lnTo>
                  <a:lnTo>
                    <a:pt x="9407" y="8273"/>
                  </a:lnTo>
                  <a:close/>
                  <a:moveTo>
                    <a:pt x="17513" y="8040"/>
                  </a:moveTo>
                  <a:cubicBezTo>
                    <a:pt x="19080" y="8040"/>
                    <a:pt x="20181" y="9007"/>
                    <a:pt x="20181" y="10975"/>
                  </a:cubicBezTo>
                  <a:lnTo>
                    <a:pt x="20215" y="15645"/>
                  </a:lnTo>
                  <a:lnTo>
                    <a:pt x="17946" y="15645"/>
                  </a:lnTo>
                  <a:lnTo>
                    <a:pt x="17946" y="11776"/>
                  </a:lnTo>
                  <a:cubicBezTo>
                    <a:pt x="17946" y="10709"/>
                    <a:pt x="17513" y="10141"/>
                    <a:pt x="16679" y="10141"/>
                  </a:cubicBezTo>
                  <a:cubicBezTo>
                    <a:pt x="15778" y="10141"/>
                    <a:pt x="15311" y="10742"/>
                    <a:pt x="15311" y="11776"/>
                  </a:cubicBezTo>
                  <a:lnTo>
                    <a:pt x="15311" y="15645"/>
                  </a:lnTo>
                  <a:lnTo>
                    <a:pt x="13109" y="15645"/>
                  </a:lnTo>
                  <a:lnTo>
                    <a:pt x="13109" y="8273"/>
                  </a:lnTo>
                  <a:lnTo>
                    <a:pt x="15311" y="8273"/>
                  </a:lnTo>
                  <a:lnTo>
                    <a:pt x="15311" y="9274"/>
                  </a:lnTo>
                  <a:cubicBezTo>
                    <a:pt x="15778" y="8507"/>
                    <a:pt x="16612" y="8040"/>
                    <a:pt x="17513" y="8040"/>
                  </a:cubicBezTo>
                  <a:close/>
                  <a:moveTo>
                    <a:pt x="14677" y="1"/>
                  </a:moveTo>
                  <a:cubicBezTo>
                    <a:pt x="4904" y="1"/>
                    <a:pt x="0" y="11843"/>
                    <a:pt x="6905" y="18748"/>
                  </a:cubicBezTo>
                  <a:cubicBezTo>
                    <a:pt x="9002" y="20867"/>
                    <a:pt x="11816" y="21987"/>
                    <a:pt x="14677" y="21987"/>
                  </a:cubicBezTo>
                  <a:cubicBezTo>
                    <a:pt x="16094" y="21987"/>
                    <a:pt x="17522" y="21713"/>
                    <a:pt x="18880" y="21149"/>
                  </a:cubicBezTo>
                  <a:cubicBezTo>
                    <a:pt x="22983" y="19448"/>
                    <a:pt x="25685" y="15445"/>
                    <a:pt x="25685" y="11009"/>
                  </a:cubicBezTo>
                  <a:cubicBezTo>
                    <a:pt x="25685" y="4938"/>
                    <a:pt x="20748" y="1"/>
                    <a:pt x="146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553;p52">
            <a:extLst>
              <a:ext uri="{FF2B5EF4-FFF2-40B4-BE49-F238E27FC236}">
                <a16:creationId xmlns:a16="http://schemas.microsoft.com/office/drawing/2014/main" id="{C35967D2-BDFB-4A3D-9844-BC7B6DB9037A}"/>
              </a:ext>
            </a:extLst>
          </p:cNvPr>
          <p:cNvSpPr/>
          <p:nvPr/>
        </p:nvSpPr>
        <p:spPr>
          <a:xfrm>
            <a:off x="2385600" y="1588900"/>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54;p52">
            <a:extLst>
              <a:ext uri="{FF2B5EF4-FFF2-40B4-BE49-F238E27FC236}">
                <a16:creationId xmlns:a16="http://schemas.microsoft.com/office/drawing/2014/main" id="{965534C3-C53B-45F9-A693-87220B102AE7}"/>
              </a:ext>
            </a:extLst>
          </p:cNvPr>
          <p:cNvSpPr/>
          <p:nvPr/>
        </p:nvSpPr>
        <p:spPr>
          <a:xfrm>
            <a:off x="2376075" y="3447625"/>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55;p52">
            <a:extLst>
              <a:ext uri="{FF2B5EF4-FFF2-40B4-BE49-F238E27FC236}">
                <a16:creationId xmlns:a16="http://schemas.microsoft.com/office/drawing/2014/main" id="{D9D09A2F-599A-4479-8904-7CD02B8AEFFE}"/>
              </a:ext>
            </a:extLst>
          </p:cNvPr>
          <p:cNvSpPr/>
          <p:nvPr/>
        </p:nvSpPr>
        <p:spPr>
          <a:xfrm>
            <a:off x="6501000" y="1588900"/>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56;p52">
            <a:extLst>
              <a:ext uri="{FF2B5EF4-FFF2-40B4-BE49-F238E27FC236}">
                <a16:creationId xmlns:a16="http://schemas.microsoft.com/office/drawing/2014/main" id="{338FADB7-9CCC-45FC-B945-85BBC8DAE16B}"/>
              </a:ext>
            </a:extLst>
          </p:cNvPr>
          <p:cNvSpPr/>
          <p:nvPr/>
        </p:nvSpPr>
        <p:spPr>
          <a:xfrm>
            <a:off x="6630000" y="3410425"/>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91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11760" y="73800"/>
            <a:ext cx="8520120" cy="572400"/>
          </a:xfrm>
          <a:prstGeom prst="rect">
            <a:avLst/>
          </a:prstGeom>
          <a:noFill/>
          <a:ln>
            <a:noFill/>
          </a:ln>
        </p:spPr>
        <p:txBody>
          <a:bodyPr tIns="91440" bIns="91440">
            <a:normAutofit/>
          </a:bodyPr>
          <a:lstStyle/>
          <a:p>
            <a:pPr algn="just">
              <a:lnSpc>
                <a:spcPct val="100000"/>
              </a:lnSpc>
            </a:pPr>
            <a:r>
              <a:rPr lang="en-US" sz="2300" spc="-1" dirty="0">
                <a:solidFill>
                  <a:srgbClr val="00A4B6"/>
                </a:solidFill>
                <a:latin typeface="Proxima Nova"/>
                <a:ea typeface="Proxima Nova"/>
              </a:rPr>
              <a:t>Outline	</a:t>
            </a:r>
            <a:r>
              <a:rPr lang="en-US" sz="2300" b="0" strike="noStrike" spc="-1" dirty="0">
                <a:solidFill>
                  <a:srgbClr val="00A4B6"/>
                </a:solidFill>
                <a:latin typeface="Proxima Nova"/>
                <a:ea typeface="Proxima Nova"/>
              </a:rPr>
              <a:t> </a:t>
            </a:r>
            <a:endParaRPr lang="en-US" sz="2300" b="0" strike="noStrike" spc="-1" dirty="0">
              <a:solidFill>
                <a:srgbClr val="000000"/>
              </a:solidFill>
              <a:latin typeface="Arial"/>
            </a:endParaRPr>
          </a:p>
        </p:txBody>
      </p:sp>
      <p:sp>
        <p:nvSpPr>
          <p:cNvPr id="128" name="TextShape 2"/>
          <p:cNvSpPr txBox="1"/>
          <p:nvPr/>
        </p:nvSpPr>
        <p:spPr>
          <a:xfrm>
            <a:off x="254610" y="877928"/>
            <a:ext cx="8520120" cy="4131000"/>
          </a:xfrm>
          <a:prstGeom prst="rect">
            <a:avLst/>
          </a:prstGeom>
          <a:noFill/>
          <a:ln>
            <a:noFill/>
          </a:ln>
        </p:spPr>
        <p:txBody>
          <a:bodyPr tIns="91440" bIns="91440">
            <a:normAutofit/>
          </a:bodyPr>
          <a:lstStyle/>
          <a:p>
            <a:pPr lvl="1" algn="just">
              <a:lnSpc>
                <a:spcPct val="115000"/>
              </a:lnSpc>
            </a:pPr>
            <a:endParaRPr lang="en-US" sz="1400" b="0" strike="noStrike" spc="-1" dirty="0">
              <a:solidFill>
                <a:srgbClr val="000000"/>
              </a:solidFill>
              <a:latin typeface="Arial"/>
            </a:endParaRP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Abstract</a:t>
            </a: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Functionalities</a:t>
            </a: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Background Work </a:t>
            </a: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Technology &amp; Methodology</a:t>
            </a: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Database Design</a:t>
            </a:r>
          </a:p>
          <a:p>
            <a:pPr marL="800190" lvl="1" indent="-285750" algn="just">
              <a:lnSpc>
                <a:spcPct val="115000"/>
              </a:lnSpc>
              <a:spcAft>
                <a:spcPts val="1200"/>
              </a:spcAft>
              <a:buFont typeface="Arial" panose="020B0604020202020204" pitchFamily="34" charset="0"/>
              <a:buChar char="•"/>
            </a:pPr>
            <a:r>
              <a:rPr lang="en-US" sz="1400" spc="-1" dirty="0">
                <a:solidFill>
                  <a:srgbClr val="000000"/>
                </a:solidFill>
              </a:rPr>
              <a:t>UML Diagrams</a:t>
            </a:r>
          </a:p>
        </p:txBody>
      </p:sp>
      <p:sp>
        <p:nvSpPr>
          <p:cNvPr id="11" name="Rectangle 10">
            <a:extLst>
              <a:ext uri="{FF2B5EF4-FFF2-40B4-BE49-F238E27FC236}">
                <a16:creationId xmlns:a16="http://schemas.microsoft.com/office/drawing/2014/main" id="{C34A6519-6540-4E3A-84CD-33B6101B416C}"/>
              </a:ext>
            </a:extLst>
          </p:cNvPr>
          <p:cNvSpPr/>
          <p:nvPr/>
        </p:nvSpPr>
        <p:spPr>
          <a:xfrm>
            <a:off x="2952093" y="1156362"/>
            <a:ext cx="255198" cy="400110"/>
          </a:xfrm>
          <a:prstGeom prst="rect">
            <a:avLst/>
          </a:prstGeom>
        </p:spPr>
        <p:txBody>
          <a:bodyPr wrap="none">
            <a:spAutoFit/>
          </a:bodyPr>
          <a:lstStyle/>
          <a:p>
            <a:r>
              <a:rPr lang="en-IN" sz="2000" dirty="0"/>
              <a:t> </a:t>
            </a:r>
          </a:p>
        </p:txBody>
      </p:sp>
      <p:sp>
        <p:nvSpPr>
          <p:cNvPr id="12" name="Rectangle 11">
            <a:extLst>
              <a:ext uri="{FF2B5EF4-FFF2-40B4-BE49-F238E27FC236}">
                <a16:creationId xmlns:a16="http://schemas.microsoft.com/office/drawing/2014/main" id="{464AE5DD-878A-4877-A4B0-D3BD7094DD2F}"/>
              </a:ext>
            </a:extLst>
          </p:cNvPr>
          <p:cNvSpPr/>
          <p:nvPr/>
        </p:nvSpPr>
        <p:spPr>
          <a:xfrm>
            <a:off x="2407443" y="1795224"/>
            <a:ext cx="4572000" cy="1323439"/>
          </a:xfrm>
          <a:prstGeom prst="rect">
            <a:avLst/>
          </a:prstGeom>
        </p:spPr>
        <p:txBody>
          <a:bodyPr>
            <a:spAutoFit/>
          </a:bodyPr>
          <a:lstStyle/>
          <a:p>
            <a:r>
              <a:rPr lang="en" sz="2000" b="1" dirty="0">
                <a:latin typeface="Cooper Black" panose="0208090404030B020404" pitchFamily="18" charset="0"/>
              </a:rPr>
              <a:t> </a:t>
            </a:r>
          </a:p>
          <a:p>
            <a:r>
              <a:rPr lang="en-IN" sz="2000" dirty="0"/>
              <a:t> </a:t>
            </a:r>
          </a:p>
          <a:p>
            <a:endParaRPr lang="en-IN" sz="2000" b="1" dirty="0">
              <a:latin typeface="Cooper Black" panose="0208090404030B020404" pitchFamily="18" charset="0"/>
            </a:endParaRPr>
          </a:p>
          <a:p>
            <a:endParaRPr lang="en" sz="2000" b="1" dirty="0">
              <a:latin typeface="Cooper Black" panose="0208090404030B0204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additive="repl">
                                        <p:cTn id="7" dur="500"/>
                                        <p:tgtEl>
                                          <p:spTgt spid="128">
                                            <p:txEl>
                                              <p:pRg st="2" end="2"/>
                                            </p:txEl>
                                          </p:spTgt>
                                        </p:tgtEl>
                                      </p:cBhvr>
                                    </p:animEffect>
                                  </p:childTnLst>
                                </p:cTn>
                              </p:par>
                            </p:childTnLst>
                          </p:cTn>
                        </p:par>
                        <p:par>
                          <p:cTn id="8" fill="hold">
                            <p:stCondLst>
                              <p:cond delay="500"/>
                            </p:stCondLst>
                            <p:childTnLst>
                              <p:par>
                                <p:cTn id="9" presetID="10" presetClass="entr" fill="hold" nodeType="afterEffect">
                                  <p:stCondLst>
                                    <p:cond delay="0"/>
                                  </p:stCondLst>
                                  <p:childTnLst>
                                    <p:set>
                                      <p:cBhvr>
                                        <p:cTn id="10" dur="1" fill="hold">
                                          <p:stCondLst>
                                            <p:cond delay="0"/>
                                          </p:stCondLst>
                                        </p:cTn>
                                        <p:tgtEl>
                                          <p:spTgt spid="128">
                                            <p:txEl>
                                              <p:pRg st="3" end="3"/>
                                            </p:txEl>
                                          </p:spTgt>
                                        </p:tgtEl>
                                        <p:attrNameLst>
                                          <p:attrName>style.visibility</p:attrName>
                                        </p:attrNameLst>
                                      </p:cBhvr>
                                      <p:to>
                                        <p:strVal val="visible"/>
                                      </p:to>
                                    </p:set>
                                    <p:animEffect transition="in" filter="fade">
                                      <p:cBhvr additive="repl">
                                        <p:cTn id="11" dur="500"/>
                                        <p:tgtEl>
                                          <p:spTgt spid="128">
                                            <p:txEl>
                                              <p:pRg st="3" end="3"/>
                                            </p:txEl>
                                          </p:spTgt>
                                        </p:tgtEl>
                                      </p:cBhvr>
                                    </p:animEffect>
                                  </p:childTnLst>
                                </p:cTn>
                              </p:par>
                            </p:childTnLst>
                          </p:cTn>
                        </p:par>
                        <p:par>
                          <p:cTn id="12" fill="hold">
                            <p:stCondLst>
                              <p:cond delay="1000"/>
                            </p:stCondLst>
                            <p:childTnLst>
                              <p:par>
                                <p:cTn id="13" presetID="10" presetClass="entr" fill="hold" nodeType="afterEffect">
                                  <p:stCondLst>
                                    <p:cond delay="0"/>
                                  </p:stCondLst>
                                  <p:childTnLst>
                                    <p:set>
                                      <p:cBhvr>
                                        <p:cTn id="14" dur="1" fill="hold">
                                          <p:stCondLst>
                                            <p:cond delay="0"/>
                                          </p:stCondLst>
                                        </p:cTn>
                                        <p:tgtEl>
                                          <p:spTgt spid="128">
                                            <p:txEl>
                                              <p:pRg st="4" end="4"/>
                                            </p:txEl>
                                          </p:spTgt>
                                        </p:tgtEl>
                                        <p:attrNameLst>
                                          <p:attrName>style.visibility</p:attrName>
                                        </p:attrNameLst>
                                      </p:cBhvr>
                                      <p:to>
                                        <p:strVal val="visible"/>
                                      </p:to>
                                    </p:set>
                                    <p:animEffect transition="in" filter="fade">
                                      <p:cBhvr additive="repl">
                                        <p:cTn id="15" dur="500"/>
                                        <p:tgtEl>
                                          <p:spTgt spid="128">
                                            <p:txEl>
                                              <p:pRg st="4" end="4"/>
                                            </p:txEl>
                                          </p:spTgt>
                                        </p:tgtEl>
                                      </p:cBhvr>
                                    </p:animEffect>
                                  </p:childTnLst>
                                </p:cTn>
                              </p:par>
                            </p:childTnLst>
                          </p:cTn>
                        </p:par>
                        <p:par>
                          <p:cTn id="16" fill="hold">
                            <p:stCondLst>
                              <p:cond delay="1500"/>
                            </p:stCondLst>
                            <p:childTnLst>
                              <p:par>
                                <p:cTn id="17" presetID="10" presetClass="entr" fill="hold" nodeType="afterEffect">
                                  <p:stCondLst>
                                    <p:cond delay="0"/>
                                  </p:stCondLst>
                                  <p:childTnLst>
                                    <p:set>
                                      <p:cBhvr>
                                        <p:cTn id="18" dur="1" fill="hold">
                                          <p:stCondLst>
                                            <p:cond delay="0"/>
                                          </p:stCondLst>
                                        </p:cTn>
                                        <p:tgtEl>
                                          <p:spTgt spid="128">
                                            <p:txEl>
                                              <p:pRg st="5" end="5"/>
                                            </p:txEl>
                                          </p:spTgt>
                                        </p:tgtEl>
                                        <p:attrNameLst>
                                          <p:attrName>style.visibility</p:attrName>
                                        </p:attrNameLst>
                                      </p:cBhvr>
                                      <p:to>
                                        <p:strVal val="visible"/>
                                      </p:to>
                                    </p:set>
                                    <p:animEffect transition="in" filter="fade">
                                      <p:cBhvr additive="repl">
                                        <p:cTn id="19" dur="500"/>
                                        <p:tgtEl>
                                          <p:spTgt spid="128">
                                            <p:txEl>
                                              <p:pRg st="5" end="5"/>
                                            </p:txEl>
                                          </p:spTgt>
                                        </p:tgtEl>
                                      </p:cBhvr>
                                    </p:animEffect>
                                  </p:childTnLst>
                                </p:cTn>
                              </p:par>
                            </p:childTnLst>
                          </p:cTn>
                        </p:par>
                        <p:par>
                          <p:cTn id="20" fill="hold">
                            <p:stCondLst>
                              <p:cond delay="2000"/>
                            </p:stCondLst>
                            <p:childTnLst>
                              <p:par>
                                <p:cTn id="21" presetID="10" presetClass="entr" fill="hold" nodeType="afterEffect">
                                  <p:stCondLst>
                                    <p:cond delay="0"/>
                                  </p:stCondLst>
                                  <p:childTnLst>
                                    <p:set>
                                      <p:cBhvr>
                                        <p:cTn id="22" dur="1" fill="hold">
                                          <p:stCondLst>
                                            <p:cond delay="0"/>
                                          </p:stCondLst>
                                        </p:cTn>
                                        <p:tgtEl>
                                          <p:spTgt spid="128">
                                            <p:txEl>
                                              <p:pRg st="6" end="6"/>
                                            </p:txEl>
                                          </p:spTgt>
                                        </p:tgtEl>
                                        <p:attrNameLst>
                                          <p:attrName>style.visibility</p:attrName>
                                        </p:attrNameLst>
                                      </p:cBhvr>
                                      <p:to>
                                        <p:strVal val="visible"/>
                                      </p:to>
                                    </p:set>
                                    <p:animEffect transition="in" filter="fade">
                                      <p:cBhvr additive="repl">
                                        <p:cTn id="23" dur="500"/>
                                        <p:tgtEl>
                                          <p:spTgt spid="128">
                                            <p:txEl>
                                              <p:pRg st="6" end="6"/>
                                            </p:txEl>
                                          </p:spTgt>
                                        </p:tgtEl>
                                      </p:cBhvr>
                                    </p:animEffect>
                                  </p:childTnLst>
                                </p:cTn>
                              </p:par>
                            </p:childTnLst>
                          </p:cTn>
                        </p:par>
                        <p:par>
                          <p:cTn id="24" fill="hold">
                            <p:stCondLst>
                              <p:cond delay="2500"/>
                            </p:stCondLst>
                            <p:childTnLst>
                              <p:par>
                                <p:cTn id="25" presetID="10" presetClass="entr" fill="hold" nodeType="afterEffect">
                                  <p:stCondLst>
                                    <p:cond delay="0"/>
                                  </p:stCondLst>
                                  <p:childTnLst>
                                    <p:set>
                                      <p:cBhvr>
                                        <p:cTn id="26" dur="1" fill="hold">
                                          <p:stCondLst>
                                            <p:cond delay="0"/>
                                          </p:stCondLst>
                                        </p:cTn>
                                        <p:tgtEl>
                                          <p:spTgt spid="128">
                                            <p:txEl>
                                              <p:pRg st="1" end="1"/>
                                            </p:txEl>
                                          </p:spTgt>
                                        </p:tgtEl>
                                        <p:attrNameLst>
                                          <p:attrName>style.visibility</p:attrName>
                                        </p:attrNameLst>
                                      </p:cBhvr>
                                      <p:to>
                                        <p:strVal val="visible"/>
                                      </p:to>
                                    </p:set>
                                    <p:animEffect transition="in" filter="fade">
                                      <p:cBhvr additive="repl">
                                        <p:cTn id="27" dur="500"/>
                                        <p:tgtEl>
                                          <p:spTgt spid="1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B037-6FAB-4295-A350-FE5BD3E92B67}"/>
              </a:ext>
            </a:extLst>
          </p:cNvPr>
          <p:cNvSpPr>
            <a:spLocks noGrp="1"/>
          </p:cNvSpPr>
          <p:nvPr>
            <p:ph type="title"/>
          </p:nvPr>
        </p:nvSpPr>
        <p:spPr/>
        <p:txBody>
          <a:bodyPr/>
          <a:lstStyle/>
          <a:p>
            <a:r>
              <a:rPr lang="en-US" sz="2400" dirty="0">
                <a:latin typeface="Arial Rounded MT Bold" panose="020F0704030504030204" pitchFamily="34" charset="0"/>
              </a:rPr>
              <a:t>Some  Facts  about Travel Industry</a:t>
            </a:r>
            <a:endParaRPr lang="en-IN" sz="2400" dirty="0">
              <a:latin typeface="Arial Rounded MT Bold" panose="020F0704030504030204" pitchFamily="34" charset="0"/>
            </a:endParaRPr>
          </a:p>
        </p:txBody>
      </p:sp>
      <p:sp>
        <p:nvSpPr>
          <p:cNvPr id="4" name="TextBox 3">
            <a:extLst>
              <a:ext uri="{FF2B5EF4-FFF2-40B4-BE49-F238E27FC236}">
                <a16:creationId xmlns:a16="http://schemas.microsoft.com/office/drawing/2014/main" id="{112B4F03-4732-4B24-A010-E874E1F94838}"/>
              </a:ext>
            </a:extLst>
          </p:cNvPr>
          <p:cNvSpPr txBox="1"/>
          <p:nvPr/>
        </p:nvSpPr>
        <p:spPr>
          <a:xfrm>
            <a:off x="311760" y="1000123"/>
            <a:ext cx="9479756" cy="353943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According to the </a:t>
            </a:r>
            <a:r>
              <a:rPr lang="en-US" sz="1400" dirty="0" err="1">
                <a:latin typeface="Times New Roman" panose="02020603050405020304" pitchFamily="18" charset="0"/>
                <a:cs typeface="Times New Roman" panose="02020603050405020304" pitchFamily="18" charset="0"/>
              </a:rPr>
              <a:t>goodworklabs</a:t>
            </a:r>
            <a:r>
              <a:rPr lang="en-US" sz="1400" dirty="0">
                <a:latin typeface="Times New Roman" panose="02020603050405020304" pitchFamily="18" charset="0"/>
                <a:cs typeface="Times New Roman" panose="02020603050405020304" pitchFamily="18" charset="0"/>
              </a:rPr>
              <a:t> –</a:t>
            </a: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It is the </a:t>
            </a:r>
            <a:r>
              <a:rPr lang="en-US" sz="1400" b="1" dirty="0">
                <a:solidFill>
                  <a:schemeClr val="accent2"/>
                </a:solidFill>
                <a:latin typeface="Times New Roman" panose="02020603050405020304" pitchFamily="18" charset="0"/>
                <a:cs typeface="Times New Roman" panose="02020603050405020304" pitchFamily="18" charset="0"/>
              </a:rPr>
              <a:t>7th</a:t>
            </a:r>
            <a:r>
              <a:rPr lang="en-US" sz="1400" dirty="0">
                <a:latin typeface="Times New Roman" panose="02020603050405020304" pitchFamily="18" charset="0"/>
                <a:cs typeface="Times New Roman" panose="02020603050405020304" pitchFamily="18" charset="0"/>
              </a:rPr>
              <a:t> most downloaded app category</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85% </a:t>
            </a:r>
            <a:r>
              <a:rPr lang="en-US" sz="1400" dirty="0">
                <a:latin typeface="Times New Roman" panose="02020603050405020304" pitchFamily="18" charset="0"/>
                <a:cs typeface="Times New Roman" panose="02020603050405020304" pitchFamily="18" charset="0"/>
              </a:rPr>
              <a:t>use smart-phones to plan their travel when on leisure tours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72% </a:t>
            </a:r>
            <a:r>
              <a:rPr lang="en-US" sz="1400" dirty="0">
                <a:latin typeface="Times New Roman" panose="02020603050405020304" pitchFamily="18" charset="0"/>
                <a:cs typeface="Times New Roman" panose="02020603050405020304" pitchFamily="18" charset="0"/>
              </a:rPr>
              <a:t>people will post photos about their travel on social platforms like Facebook</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46% </a:t>
            </a:r>
            <a:r>
              <a:rPr lang="en-US" sz="1400" dirty="0">
                <a:latin typeface="Times New Roman" panose="02020603050405020304" pitchFamily="18" charset="0"/>
                <a:cs typeface="Times New Roman" panose="02020603050405020304" pitchFamily="18" charset="0"/>
              </a:rPr>
              <a:t>check-in via their smart-phones when on holidays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30% </a:t>
            </a:r>
            <a:r>
              <a:rPr lang="en-US" sz="1400" dirty="0">
                <a:latin typeface="Times New Roman" panose="02020603050405020304" pitchFamily="18" charset="0"/>
                <a:cs typeface="Times New Roman" panose="02020603050405020304" pitchFamily="18" charset="0"/>
              </a:rPr>
              <a:t>use mobile apps to find the best hotel deal</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29% </a:t>
            </a:r>
            <a:r>
              <a:rPr lang="en-US" sz="1400" dirty="0">
                <a:latin typeface="Times New Roman" panose="02020603050405020304" pitchFamily="18" charset="0"/>
                <a:cs typeface="Times New Roman" panose="02020603050405020304" pitchFamily="18" charset="0"/>
              </a:rPr>
              <a:t>use mobile apps to find the best flight deals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15% </a:t>
            </a:r>
            <a:r>
              <a:rPr lang="en-US" sz="1400" dirty="0">
                <a:latin typeface="Times New Roman" panose="02020603050405020304" pitchFamily="18" charset="0"/>
                <a:cs typeface="Times New Roman" panose="02020603050405020304" pitchFamily="18" charset="0"/>
              </a:rPr>
              <a:t>users specifically download travel apps to plan a trip ahead</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51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A68E-9926-4F1A-8C42-AC25CE00A6D5}"/>
              </a:ext>
            </a:extLst>
          </p:cNvPr>
          <p:cNvSpPr>
            <a:spLocks noGrp="1"/>
          </p:cNvSpPr>
          <p:nvPr>
            <p:ph type="title"/>
          </p:nvPr>
        </p:nvSpPr>
        <p:spPr>
          <a:xfrm>
            <a:off x="311760" y="59513"/>
            <a:ext cx="8520120" cy="572400"/>
          </a:xfrm>
        </p:spPr>
        <p:txBody>
          <a:bodyPr/>
          <a:lstStyle/>
          <a:p>
            <a:r>
              <a:rPr lang="en-IN" sz="2000" dirty="0">
                <a:latin typeface="Arial Rounded MT Bold" panose="020F0704030504030204" pitchFamily="34" charset="0"/>
              </a:rPr>
              <a:t>Abstract</a:t>
            </a:r>
          </a:p>
        </p:txBody>
      </p:sp>
      <p:sp>
        <p:nvSpPr>
          <p:cNvPr id="4" name="TextBox 3">
            <a:extLst>
              <a:ext uri="{FF2B5EF4-FFF2-40B4-BE49-F238E27FC236}">
                <a16:creationId xmlns:a16="http://schemas.microsoft.com/office/drawing/2014/main" id="{49C497D9-8C12-4D1B-8835-849EB50AB86A}"/>
              </a:ext>
            </a:extLst>
          </p:cNvPr>
          <p:cNvSpPr txBox="1"/>
          <p:nvPr/>
        </p:nvSpPr>
        <p:spPr>
          <a:xfrm>
            <a:off x="500063" y="1232922"/>
            <a:ext cx="8331817" cy="2677656"/>
          </a:xfrm>
          <a:prstGeom prst="rect">
            <a:avLst/>
          </a:prstGeom>
          <a:noFill/>
        </p:spPr>
        <p:txBody>
          <a:bodyPr wrap="square" rtlCol="0">
            <a:spAutoFit/>
          </a:bodyPr>
          <a:lstStyle/>
          <a:p>
            <a:pPr marL="285750" indent="-285750" algn="just"/>
            <a:r>
              <a:rPr lang="en-US" sz="1400" dirty="0">
                <a:latin typeface="Times New Roman" panose="02020603050405020304" pitchFamily="18" charset="0"/>
                <a:cs typeface="Times New Roman" panose="02020603050405020304" pitchFamily="18" charset="0"/>
              </a:rPr>
              <a:t>	The "last-minute cancellation" of a vacation is a true issue that many of us experienced while travelling.  Finding a travel companion with comparable interests and a common language is difficult and stressful for an individual. Well, this software solution will help you solve the issue. I will be working on several discussed features which will be a part of a bigger product. </a:t>
            </a:r>
          </a:p>
          <a:p>
            <a:pPr marL="285750" indent="-285750"/>
            <a:endParaRPr lang="en-US" sz="1400" dirty="0">
              <a:latin typeface="Times New Roman" panose="02020603050405020304" pitchFamily="18" charset="0"/>
              <a:cs typeface="Times New Roman" panose="02020603050405020304" pitchFamily="18" charset="0"/>
            </a:endParaRPr>
          </a:p>
          <a:p>
            <a:pPr marL="285750" indent="-285750"/>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Application is using </a:t>
            </a:r>
            <a:r>
              <a:rPr lang="en-US" sz="1400" u="sng" dirty="0">
                <a:latin typeface="Times New Roman" panose="02020603050405020304" pitchFamily="18" charset="0"/>
                <a:cs typeface="Times New Roman" panose="02020603050405020304" pitchFamily="18" charset="0"/>
              </a:rPr>
              <a:t>Cloud API </a:t>
            </a:r>
            <a:r>
              <a:rPr lang="en-US" sz="1400" dirty="0">
                <a:latin typeface="Times New Roman" panose="02020603050405020304" pitchFamily="18" charset="0"/>
                <a:cs typeface="Times New Roman" panose="02020603050405020304" pitchFamily="18" charset="0"/>
              </a:rPr>
              <a:t>that helps users for faster communication between Client GUI and server.</a:t>
            </a:r>
          </a:p>
          <a:p>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Application is to be hosted in </a:t>
            </a:r>
            <a:r>
              <a:rPr lang="en-US" sz="1400" u="sng" dirty="0">
                <a:latin typeface="Times New Roman" panose="02020603050405020304" pitchFamily="18" charset="0"/>
                <a:cs typeface="Times New Roman" panose="02020603050405020304" pitchFamily="18" charset="0"/>
              </a:rPr>
              <a:t>AWS Cloud, </a:t>
            </a:r>
            <a:r>
              <a:rPr lang="en-US" sz="1400" dirty="0">
                <a:latin typeface="Times New Roman" panose="02020603050405020304" pitchFamily="18" charset="0"/>
                <a:cs typeface="Times New Roman" panose="02020603050405020304" pitchFamily="18" charset="0"/>
              </a:rPr>
              <a:t>for faster optimization and </a:t>
            </a:r>
            <a:r>
              <a:rPr lang="en-US" sz="1400" dirty="0" err="1">
                <a:latin typeface="Times New Roman" panose="02020603050405020304" pitchFamily="18" charset="0"/>
                <a:cs typeface="Times New Roman" panose="02020603050405020304" pitchFamily="18" charset="0"/>
              </a:rPr>
              <a:t>Scalablility</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 future our Application will be, one of </a:t>
            </a:r>
            <a:r>
              <a:rPr lang="en-US" sz="1400" u="sng" dirty="0">
                <a:latin typeface="Times New Roman" panose="02020603050405020304" pitchFamily="18" charset="0"/>
                <a:cs typeface="Times New Roman" panose="02020603050405020304" pitchFamily="18" charset="0"/>
              </a:rPr>
              <a:t>Travel Social Network </a:t>
            </a:r>
            <a:r>
              <a:rPr lang="en-US" sz="1400" dirty="0">
                <a:latin typeface="Times New Roman" panose="02020603050405020304" pitchFamily="18" charset="0"/>
                <a:cs typeface="Times New Roman" panose="02020603050405020304" pitchFamily="18" charset="0"/>
              </a:rPr>
              <a:t>for tourists.</a:t>
            </a:r>
          </a:p>
        </p:txBody>
      </p:sp>
    </p:spTree>
    <p:extLst>
      <p:ext uri="{BB962C8B-B14F-4D97-AF65-F5344CB8AC3E}">
        <p14:creationId xmlns:p14="http://schemas.microsoft.com/office/powerpoint/2010/main" val="75717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5" name="Google Shape;1195;p45">
            <a:extLst>
              <a:ext uri="{FF2B5EF4-FFF2-40B4-BE49-F238E27FC236}">
                <a16:creationId xmlns:a16="http://schemas.microsoft.com/office/drawing/2014/main" id="{A0E62823-2141-4277-8D37-0E2DF72ED5ED}"/>
              </a:ext>
            </a:extLst>
          </p:cNvPr>
          <p:cNvSpPr txBox="1">
            <a:spLocks/>
          </p:cNvSpPr>
          <p:nvPr/>
        </p:nvSpPr>
        <p:spPr>
          <a:xfrm>
            <a:off x="874525" y="1840508"/>
            <a:ext cx="2005925" cy="351611"/>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IN" sz="1400" b="1" dirty="0"/>
              <a:t>Search Destination</a:t>
            </a:r>
          </a:p>
        </p:txBody>
      </p:sp>
      <p:sp>
        <p:nvSpPr>
          <p:cNvPr id="6" name="Google Shape;1196;p45">
            <a:extLst>
              <a:ext uri="{FF2B5EF4-FFF2-40B4-BE49-F238E27FC236}">
                <a16:creationId xmlns:a16="http://schemas.microsoft.com/office/drawing/2014/main" id="{87E968E0-C935-4604-9A45-CB6FE8A4586E}"/>
              </a:ext>
            </a:extLst>
          </p:cNvPr>
          <p:cNvSpPr txBox="1">
            <a:spLocks/>
          </p:cNvSpPr>
          <p:nvPr/>
        </p:nvSpPr>
        <p:spPr>
          <a:xfrm>
            <a:off x="711137" y="2199804"/>
            <a:ext cx="2363100"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Search and select the destination u want to travel to.</a:t>
            </a:r>
          </a:p>
        </p:txBody>
      </p:sp>
      <p:sp>
        <p:nvSpPr>
          <p:cNvPr id="7" name="Google Shape;1197;p45">
            <a:extLst>
              <a:ext uri="{FF2B5EF4-FFF2-40B4-BE49-F238E27FC236}">
                <a16:creationId xmlns:a16="http://schemas.microsoft.com/office/drawing/2014/main" id="{E5B43320-0C76-475C-B9B6-A0300068F9FC}"/>
              </a:ext>
            </a:extLst>
          </p:cNvPr>
          <p:cNvSpPr txBox="1">
            <a:spLocks/>
          </p:cNvSpPr>
          <p:nvPr/>
        </p:nvSpPr>
        <p:spPr>
          <a:xfrm>
            <a:off x="4869858" y="3706648"/>
            <a:ext cx="1841400"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400" b="1" dirty="0"/>
              <a:t>Trip Together</a:t>
            </a:r>
          </a:p>
        </p:txBody>
      </p:sp>
      <p:sp>
        <p:nvSpPr>
          <p:cNvPr id="8" name="Google Shape;1198;p45">
            <a:extLst>
              <a:ext uri="{FF2B5EF4-FFF2-40B4-BE49-F238E27FC236}">
                <a16:creationId xmlns:a16="http://schemas.microsoft.com/office/drawing/2014/main" id="{A95275F1-1BF6-4FE3-9AA3-60F28B6C24B7}"/>
              </a:ext>
            </a:extLst>
          </p:cNvPr>
          <p:cNvSpPr txBox="1">
            <a:spLocks/>
          </p:cNvSpPr>
          <p:nvPr/>
        </p:nvSpPr>
        <p:spPr>
          <a:xfrm>
            <a:off x="1023396" y="3870695"/>
            <a:ext cx="2330048"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400" b="1" dirty="0"/>
              <a:t>Find Travel Partners</a:t>
            </a:r>
          </a:p>
        </p:txBody>
      </p:sp>
      <p:sp>
        <p:nvSpPr>
          <p:cNvPr id="9" name="Google Shape;1199;p45">
            <a:extLst>
              <a:ext uri="{FF2B5EF4-FFF2-40B4-BE49-F238E27FC236}">
                <a16:creationId xmlns:a16="http://schemas.microsoft.com/office/drawing/2014/main" id="{7FA16AB8-1E97-4575-9824-8798E906239E}"/>
              </a:ext>
            </a:extLst>
          </p:cNvPr>
          <p:cNvSpPr txBox="1">
            <a:spLocks/>
          </p:cNvSpPr>
          <p:nvPr/>
        </p:nvSpPr>
        <p:spPr>
          <a:xfrm>
            <a:off x="874525" y="4277238"/>
            <a:ext cx="2515548"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Browse through the list of trips, locals and nearby user in that location</a:t>
            </a:r>
          </a:p>
        </p:txBody>
      </p:sp>
      <p:sp>
        <p:nvSpPr>
          <p:cNvPr id="11" name="Google Shape;1201;p45">
            <a:extLst>
              <a:ext uri="{FF2B5EF4-FFF2-40B4-BE49-F238E27FC236}">
                <a16:creationId xmlns:a16="http://schemas.microsoft.com/office/drawing/2014/main" id="{842BC73F-0318-4222-967A-CBADC102557B}"/>
              </a:ext>
            </a:extLst>
          </p:cNvPr>
          <p:cNvSpPr txBox="1">
            <a:spLocks/>
          </p:cNvSpPr>
          <p:nvPr/>
        </p:nvSpPr>
        <p:spPr>
          <a:xfrm>
            <a:off x="4674673" y="4094752"/>
            <a:ext cx="2560846" cy="82797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Plan together, Meet up with your travel companion at a pre-decided public place and travel together</a:t>
            </a:r>
          </a:p>
        </p:txBody>
      </p:sp>
      <p:sp>
        <p:nvSpPr>
          <p:cNvPr id="13" name="Rectangle 12">
            <a:extLst>
              <a:ext uri="{FF2B5EF4-FFF2-40B4-BE49-F238E27FC236}">
                <a16:creationId xmlns:a16="http://schemas.microsoft.com/office/drawing/2014/main" id="{08CC625A-0BD7-4DD4-9B92-E8EF0ABAB04D}"/>
              </a:ext>
            </a:extLst>
          </p:cNvPr>
          <p:cNvSpPr/>
          <p:nvPr/>
        </p:nvSpPr>
        <p:spPr>
          <a:xfrm>
            <a:off x="5202326" y="1804384"/>
            <a:ext cx="1505540" cy="307777"/>
          </a:xfrm>
          <a:prstGeom prst="rect">
            <a:avLst/>
          </a:prstGeom>
        </p:spPr>
        <p:txBody>
          <a:bodyPr wrap="none">
            <a:spAutoFit/>
          </a:bodyPr>
          <a:lstStyle/>
          <a:p>
            <a:r>
              <a:rPr lang="en-US" b="1" dirty="0">
                <a:solidFill>
                  <a:schemeClr val="accent2"/>
                </a:solidFill>
              </a:rPr>
              <a:t>G</a:t>
            </a:r>
            <a:r>
              <a:rPr lang="en-IN" b="1" dirty="0">
                <a:solidFill>
                  <a:schemeClr val="accent2"/>
                </a:solidFill>
              </a:rPr>
              <a:t>et Connected </a:t>
            </a:r>
          </a:p>
        </p:txBody>
      </p:sp>
      <p:sp>
        <p:nvSpPr>
          <p:cNvPr id="14" name="Rectangle 13">
            <a:extLst>
              <a:ext uri="{FF2B5EF4-FFF2-40B4-BE49-F238E27FC236}">
                <a16:creationId xmlns:a16="http://schemas.microsoft.com/office/drawing/2014/main" id="{7871472A-76F7-447E-BF6D-96FB1CC5DF62}"/>
              </a:ext>
            </a:extLst>
          </p:cNvPr>
          <p:cNvSpPr/>
          <p:nvPr/>
        </p:nvSpPr>
        <p:spPr>
          <a:xfrm>
            <a:off x="4738011" y="2142819"/>
            <a:ext cx="2805963" cy="600164"/>
          </a:xfrm>
          <a:prstGeom prst="rect">
            <a:avLst/>
          </a:prstGeom>
        </p:spPr>
        <p:txBody>
          <a:bodyPr wrap="square">
            <a:spAutoFit/>
          </a:bodyPr>
          <a:lstStyle/>
          <a:p>
            <a:pPr algn="just"/>
            <a:r>
              <a:rPr lang="en-US" sz="1100" dirty="0">
                <a:latin typeface="Poppins" panose="020B0604020202020204" charset="0"/>
                <a:cs typeface="Poppins" panose="020B0604020202020204" charset="0"/>
              </a:rPr>
              <a:t>When u find someone that you want to meet up with, click the connect  button and start chatting with them </a:t>
            </a:r>
          </a:p>
        </p:txBody>
      </p:sp>
      <p:pic>
        <p:nvPicPr>
          <p:cNvPr id="15" name="Picture 14">
            <a:extLst>
              <a:ext uri="{FF2B5EF4-FFF2-40B4-BE49-F238E27FC236}">
                <a16:creationId xmlns:a16="http://schemas.microsoft.com/office/drawing/2014/main" id="{A602B970-D75E-4DD1-858B-669DF33FF81A}"/>
              </a:ext>
            </a:extLst>
          </p:cNvPr>
          <p:cNvPicPr>
            <a:picLocks noChangeAspect="1"/>
          </p:cNvPicPr>
          <p:nvPr/>
        </p:nvPicPr>
        <p:blipFill>
          <a:blip r:embed="rId2"/>
          <a:stretch>
            <a:fillRect/>
          </a:stretch>
        </p:blipFill>
        <p:spPr>
          <a:xfrm>
            <a:off x="5469594" y="1029246"/>
            <a:ext cx="804745" cy="781317"/>
          </a:xfrm>
          <a:prstGeom prst="rect">
            <a:avLst/>
          </a:prstGeom>
        </p:spPr>
      </p:pic>
      <p:pic>
        <p:nvPicPr>
          <p:cNvPr id="16" name="Picture 15">
            <a:extLst>
              <a:ext uri="{FF2B5EF4-FFF2-40B4-BE49-F238E27FC236}">
                <a16:creationId xmlns:a16="http://schemas.microsoft.com/office/drawing/2014/main" id="{C736EE5B-A54F-43D4-A8AE-270A10767372}"/>
              </a:ext>
            </a:extLst>
          </p:cNvPr>
          <p:cNvPicPr>
            <a:picLocks noChangeAspect="1"/>
          </p:cNvPicPr>
          <p:nvPr/>
        </p:nvPicPr>
        <p:blipFill>
          <a:blip r:embed="rId3"/>
          <a:stretch>
            <a:fillRect/>
          </a:stretch>
        </p:blipFill>
        <p:spPr>
          <a:xfrm>
            <a:off x="1458557" y="980673"/>
            <a:ext cx="941847" cy="941847"/>
          </a:xfrm>
          <a:prstGeom prst="rect">
            <a:avLst/>
          </a:prstGeom>
        </p:spPr>
      </p:pic>
      <p:pic>
        <p:nvPicPr>
          <p:cNvPr id="17" name="Picture 16">
            <a:extLst>
              <a:ext uri="{FF2B5EF4-FFF2-40B4-BE49-F238E27FC236}">
                <a16:creationId xmlns:a16="http://schemas.microsoft.com/office/drawing/2014/main" id="{23856363-68A9-4D95-99DD-7DB838A04DDD}"/>
              </a:ext>
            </a:extLst>
          </p:cNvPr>
          <p:cNvPicPr>
            <a:picLocks noChangeAspect="1"/>
          </p:cNvPicPr>
          <p:nvPr/>
        </p:nvPicPr>
        <p:blipFill>
          <a:blip r:embed="rId4"/>
          <a:stretch>
            <a:fillRect/>
          </a:stretch>
        </p:blipFill>
        <p:spPr>
          <a:xfrm>
            <a:off x="1455948" y="2773642"/>
            <a:ext cx="1225570" cy="1225570"/>
          </a:xfrm>
          <a:prstGeom prst="rect">
            <a:avLst/>
          </a:prstGeom>
        </p:spPr>
      </p:pic>
      <p:pic>
        <p:nvPicPr>
          <p:cNvPr id="18" name="Picture 17">
            <a:extLst>
              <a:ext uri="{FF2B5EF4-FFF2-40B4-BE49-F238E27FC236}">
                <a16:creationId xmlns:a16="http://schemas.microsoft.com/office/drawing/2014/main" id="{F52D2186-9317-4708-A2A4-5C73E25E7591}"/>
              </a:ext>
            </a:extLst>
          </p:cNvPr>
          <p:cNvPicPr>
            <a:picLocks noChangeAspect="1"/>
          </p:cNvPicPr>
          <p:nvPr/>
        </p:nvPicPr>
        <p:blipFill>
          <a:blip r:embed="rId5"/>
          <a:stretch>
            <a:fillRect/>
          </a:stretch>
        </p:blipFill>
        <p:spPr>
          <a:xfrm>
            <a:off x="5305038" y="2773642"/>
            <a:ext cx="1133856" cy="1133856"/>
          </a:xfrm>
          <a:prstGeom prst="rect">
            <a:avLst/>
          </a:prstGeom>
        </p:spPr>
      </p:pic>
    </p:spTree>
    <p:extLst>
      <p:ext uri="{BB962C8B-B14F-4D97-AF65-F5344CB8AC3E}">
        <p14:creationId xmlns:p14="http://schemas.microsoft.com/office/powerpoint/2010/main" val="351751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44CBBB-3379-4CE1-B98C-3B58BE278C0F}"/>
              </a:ext>
            </a:extLst>
          </p:cNvPr>
          <p:cNvSpPr txBox="1"/>
          <p:nvPr/>
        </p:nvSpPr>
        <p:spPr>
          <a:xfrm>
            <a:off x="2511706" y="2349661"/>
            <a:ext cx="3935393" cy="646331"/>
          </a:xfrm>
          <a:prstGeom prst="rect">
            <a:avLst/>
          </a:prstGeom>
          <a:noFill/>
        </p:spPr>
        <p:txBody>
          <a:bodyPr wrap="square" rtlCol="0">
            <a:spAutoFit/>
          </a:bodyPr>
          <a:lstStyle/>
          <a:p>
            <a:pPr algn="ctr"/>
            <a:r>
              <a:rPr lang="en-US" dirty="0"/>
              <a:t>80% Project </a:t>
            </a:r>
          </a:p>
          <a:p>
            <a:pPr algn="ctr"/>
            <a:r>
              <a:rPr lang="en-US" dirty="0"/>
              <a:t>Functionality are working</a:t>
            </a:r>
            <a:endParaRPr lang="en-IN" dirty="0"/>
          </a:p>
        </p:txBody>
      </p:sp>
    </p:spTree>
    <p:extLst>
      <p:ext uri="{BB962C8B-B14F-4D97-AF65-F5344CB8AC3E}">
        <p14:creationId xmlns:p14="http://schemas.microsoft.com/office/powerpoint/2010/main" val="135436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5" name="Google Shape;1195;p45">
            <a:extLst>
              <a:ext uri="{FF2B5EF4-FFF2-40B4-BE49-F238E27FC236}">
                <a16:creationId xmlns:a16="http://schemas.microsoft.com/office/drawing/2014/main" id="{A0E62823-2141-4277-8D37-0E2DF72ED5ED}"/>
              </a:ext>
            </a:extLst>
          </p:cNvPr>
          <p:cNvSpPr txBox="1">
            <a:spLocks/>
          </p:cNvSpPr>
          <p:nvPr/>
        </p:nvSpPr>
        <p:spPr>
          <a:xfrm>
            <a:off x="515710" y="2822972"/>
            <a:ext cx="2005925" cy="351611"/>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IN" sz="1400" b="1" dirty="0"/>
              <a:t>Search Destination</a:t>
            </a:r>
          </a:p>
        </p:txBody>
      </p:sp>
      <p:sp>
        <p:nvSpPr>
          <p:cNvPr id="6" name="Google Shape;1196;p45">
            <a:extLst>
              <a:ext uri="{FF2B5EF4-FFF2-40B4-BE49-F238E27FC236}">
                <a16:creationId xmlns:a16="http://schemas.microsoft.com/office/drawing/2014/main" id="{87E968E0-C935-4604-9A45-CB6FE8A4586E}"/>
              </a:ext>
            </a:extLst>
          </p:cNvPr>
          <p:cNvSpPr txBox="1">
            <a:spLocks/>
          </p:cNvSpPr>
          <p:nvPr/>
        </p:nvSpPr>
        <p:spPr>
          <a:xfrm>
            <a:off x="337122" y="3174583"/>
            <a:ext cx="2363100"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Search and select the destination u want to travel to.</a:t>
            </a:r>
          </a:p>
        </p:txBody>
      </p:sp>
      <p:pic>
        <p:nvPicPr>
          <p:cNvPr id="16" name="Picture 15">
            <a:extLst>
              <a:ext uri="{FF2B5EF4-FFF2-40B4-BE49-F238E27FC236}">
                <a16:creationId xmlns:a16="http://schemas.microsoft.com/office/drawing/2014/main" id="{C736EE5B-A54F-43D4-A8AE-270A10767372}"/>
              </a:ext>
            </a:extLst>
          </p:cNvPr>
          <p:cNvPicPr>
            <a:picLocks noChangeAspect="1"/>
          </p:cNvPicPr>
          <p:nvPr/>
        </p:nvPicPr>
        <p:blipFill>
          <a:blip r:embed="rId2"/>
          <a:stretch>
            <a:fillRect/>
          </a:stretch>
        </p:blipFill>
        <p:spPr>
          <a:xfrm>
            <a:off x="827829" y="2056930"/>
            <a:ext cx="941847" cy="941847"/>
          </a:xfrm>
          <a:prstGeom prst="rect">
            <a:avLst/>
          </a:prstGeom>
        </p:spPr>
      </p:pic>
      <p:pic>
        <p:nvPicPr>
          <p:cNvPr id="19" name="Picture 18">
            <a:extLst>
              <a:ext uri="{FF2B5EF4-FFF2-40B4-BE49-F238E27FC236}">
                <a16:creationId xmlns:a16="http://schemas.microsoft.com/office/drawing/2014/main" id="{BB8A8F2B-B54C-4E1E-9C5D-7E34ADA53FE9}"/>
              </a:ext>
            </a:extLst>
          </p:cNvPr>
          <p:cNvPicPr>
            <a:picLocks noChangeAspect="1"/>
          </p:cNvPicPr>
          <p:nvPr/>
        </p:nvPicPr>
        <p:blipFill>
          <a:blip r:embed="rId3"/>
          <a:stretch>
            <a:fillRect/>
          </a:stretch>
        </p:blipFill>
        <p:spPr>
          <a:xfrm>
            <a:off x="3293387" y="822266"/>
            <a:ext cx="1798874" cy="3900668"/>
          </a:xfrm>
          <a:prstGeom prst="rect">
            <a:avLst/>
          </a:prstGeom>
        </p:spPr>
      </p:pic>
      <p:pic>
        <p:nvPicPr>
          <p:cNvPr id="20" name="Picture 19">
            <a:extLst>
              <a:ext uri="{FF2B5EF4-FFF2-40B4-BE49-F238E27FC236}">
                <a16:creationId xmlns:a16="http://schemas.microsoft.com/office/drawing/2014/main" id="{9FDFFD62-D0CF-4C6F-AD92-B1E27B09E61D}"/>
              </a:ext>
            </a:extLst>
          </p:cNvPr>
          <p:cNvPicPr>
            <a:picLocks noChangeAspect="1"/>
          </p:cNvPicPr>
          <p:nvPr/>
        </p:nvPicPr>
        <p:blipFill>
          <a:blip r:embed="rId4"/>
          <a:stretch>
            <a:fillRect/>
          </a:stretch>
        </p:blipFill>
        <p:spPr>
          <a:xfrm>
            <a:off x="6069369" y="838070"/>
            <a:ext cx="1773875" cy="3900668"/>
          </a:xfrm>
          <a:prstGeom prst="rect">
            <a:avLst/>
          </a:prstGeom>
        </p:spPr>
      </p:pic>
    </p:spTree>
    <p:extLst>
      <p:ext uri="{BB962C8B-B14F-4D97-AF65-F5344CB8AC3E}">
        <p14:creationId xmlns:p14="http://schemas.microsoft.com/office/powerpoint/2010/main" val="2998569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8" name="Google Shape;1198;p45">
            <a:extLst>
              <a:ext uri="{FF2B5EF4-FFF2-40B4-BE49-F238E27FC236}">
                <a16:creationId xmlns:a16="http://schemas.microsoft.com/office/drawing/2014/main" id="{A95275F1-1BF6-4FE3-9AA3-60F28B6C24B7}"/>
              </a:ext>
            </a:extLst>
          </p:cNvPr>
          <p:cNvSpPr txBox="1">
            <a:spLocks/>
          </p:cNvSpPr>
          <p:nvPr/>
        </p:nvSpPr>
        <p:spPr>
          <a:xfrm>
            <a:off x="109201" y="2869943"/>
            <a:ext cx="2330048"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400" b="1" dirty="0"/>
              <a:t>Find Travel Partners</a:t>
            </a:r>
          </a:p>
        </p:txBody>
      </p:sp>
      <p:sp>
        <p:nvSpPr>
          <p:cNvPr id="9" name="Google Shape;1199;p45">
            <a:extLst>
              <a:ext uri="{FF2B5EF4-FFF2-40B4-BE49-F238E27FC236}">
                <a16:creationId xmlns:a16="http://schemas.microsoft.com/office/drawing/2014/main" id="{7FA16AB8-1E97-4575-9824-8798E906239E}"/>
              </a:ext>
            </a:extLst>
          </p:cNvPr>
          <p:cNvSpPr txBox="1">
            <a:spLocks/>
          </p:cNvSpPr>
          <p:nvPr/>
        </p:nvSpPr>
        <p:spPr>
          <a:xfrm>
            <a:off x="194308" y="3271643"/>
            <a:ext cx="2515548" cy="52976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Browse through the list of trips, locals and nearby user in that location</a:t>
            </a:r>
          </a:p>
        </p:txBody>
      </p:sp>
      <p:pic>
        <p:nvPicPr>
          <p:cNvPr id="17" name="Picture 16">
            <a:extLst>
              <a:ext uri="{FF2B5EF4-FFF2-40B4-BE49-F238E27FC236}">
                <a16:creationId xmlns:a16="http://schemas.microsoft.com/office/drawing/2014/main" id="{23856363-68A9-4D95-99DD-7DB838A04DDD}"/>
              </a:ext>
            </a:extLst>
          </p:cNvPr>
          <p:cNvPicPr>
            <a:picLocks noChangeAspect="1"/>
          </p:cNvPicPr>
          <p:nvPr/>
        </p:nvPicPr>
        <p:blipFill>
          <a:blip r:embed="rId2"/>
          <a:stretch>
            <a:fillRect/>
          </a:stretch>
        </p:blipFill>
        <p:spPr>
          <a:xfrm>
            <a:off x="657448" y="1837326"/>
            <a:ext cx="1233555" cy="1233555"/>
          </a:xfrm>
          <a:prstGeom prst="rect">
            <a:avLst/>
          </a:prstGeom>
        </p:spPr>
      </p:pic>
      <p:pic>
        <p:nvPicPr>
          <p:cNvPr id="3" name="Picture 2">
            <a:extLst>
              <a:ext uri="{FF2B5EF4-FFF2-40B4-BE49-F238E27FC236}">
                <a16:creationId xmlns:a16="http://schemas.microsoft.com/office/drawing/2014/main" id="{2A082E70-7443-451F-80C5-9F2CC3C67718}"/>
              </a:ext>
            </a:extLst>
          </p:cNvPr>
          <p:cNvPicPr>
            <a:picLocks noChangeAspect="1"/>
          </p:cNvPicPr>
          <p:nvPr/>
        </p:nvPicPr>
        <p:blipFill>
          <a:blip r:embed="rId3"/>
          <a:stretch>
            <a:fillRect/>
          </a:stretch>
        </p:blipFill>
        <p:spPr>
          <a:xfrm>
            <a:off x="3641238" y="820683"/>
            <a:ext cx="1861163" cy="4098520"/>
          </a:xfrm>
          <a:prstGeom prst="rect">
            <a:avLst/>
          </a:prstGeom>
        </p:spPr>
      </p:pic>
      <p:pic>
        <p:nvPicPr>
          <p:cNvPr id="4" name="Picture 3">
            <a:extLst>
              <a:ext uri="{FF2B5EF4-FFF2-40B4-BE49-F238E27FC236}">
                <a16:creationId xmlns:a16="http://schemas.microsoft.com/office/drawing/2014/main" id="{4C5BE11D-1134-4F15-9F75-9823B2C6551E}"/>
              </a:ext>
            </a:extLst>
          </p:cNvPr>
          <p:cNvPicPr>
            <a:picLocks noChangeAspect="1"/>
          </p:cNvPicPr>
          <p:nvPr/>
        </p:nvPicPr>
        <p:blipFill>
          <a:blip r:embed="rId4"/>
          <a:stretch>
            <a:fillRect/>
          </a:stretch>
        </p:blipFill>
        <p:spPr>
          <a:xfrm>
            <a:off x="6142600" y="820682"/>
            <a:ext cx="1861163" cy="4012377"/>
          </a:xfrm>
          <a:prstGeom prst="rect">
            <a:avLst/>
          </a:prstGeom>
        </p:spPr>
      </p:pic>
    </p:spTree>
    <p:extLst>
      <p:ext uri="{BB962C8B-B14F-4D97-AF65-F5344CB8AC3E}">
        <p14:creationId xmlns:p14="http://schemas.microsoft.com/office/powerpoint/2010/main" val="2243742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TotalTime>
  <Words>1430</Words>
  <Application>Microsoft Office PowerPoint</Application>
  <PresentationFormat>On-screen Show (16:9)</PresentationFormat>
  <Paragraphs>165</Paragraphs>
  <Slides>25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Arial</vt:lpstr>
      <vt:lpstr>Arial Rounded MT Bold</vt:lpstr>
      <vt:lpstr>Cooper Black</vt:lpstr>
      <vt:lpstr>DejaVu Sans</vt:lpstr>
      <vt:lpstr>Poppins</vt:lpstr>
      <vt:lpstr>Proxima Nova</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Some  Facts  about Travel Industry</vt:lpstr>
      <vt:lpstr>Abstract</vt:lpstr>
      <vt:lpstr>Functionalities</vt:lpstr>
      <vt:lpstr>PowerPoint Presentation</vt:lpstr>
      <vt:lpstr>Functionalities</vt:lpstr>
      <vt:lpstr>Functionalities</vt:lpstr>
      <vt:lpstr>Functionalities</vt:lpstr>
      <vt:lpstr>Functionalities</vt:lpstr>
      <vt:lpstr>Background Work - Literature Review, </vt:lpstr>
      <vt:lpstr>PowerPoint Presentation</vt:lpstr>
      <vt:lpstr>Technology</vt:lpstr>
      <vt:lpstr>Methodology</vt:lpstr>
      <vt:lpstr>Database Design</vt:lpstr>
      <vt:lpstr>New Feature Database design “Post-Integration”</vt:lpstr>
      <vt:lpstr>UML diagram is  visually representing a Travel system along with its main actors, roles,actions, artifacts or classes. </vt:lpstr>
      <vt:lpstr>Sequence Diagram </vt:lpstr>
      <vt:lpstr>Activity  Diagram </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Mama_web devlopers</dc:creator>
  <dc:description/>
  <cp:lastModifiedBy>Mama_web devlopers</cp:lastModifiedBy>
  <cp:revision>35</cp:revision>
  <dcterms:modified xsi:type="dcterms:W3CDTF">2023-03-25T05:52:56Z</dcterms:modified>
  <dc:language>en-US</dc:language>
</cp:coreProperties>
</file>